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62" r:id="rId4"/>
    <p:sldId id="258" r:id="rId5"/>
    <p:sldId id="268" r:id="rId6"/>
    <p:sldId id="263" r:id="rId7"/>
    <p:sldId id="259" r:id="rId8"/>
    <p:sldId id="270" r:id="rId9"/>
    <p:sldId id="276" r:id="rId10"/>
    <p:sldId id="277" r:id="rId11"/>
    <p:sldId id="278" r:id="rId12"/>
    <p:sldId id="280" r:id="rId13"/>
    <p:sldId id="279" r:id="rId14"/>
    <p:sldId id="261" r:id="rId15"/>
    <p:sldId id="273" r:id="rId16"/>
    <p:sldId id="275" r:id="rId17"/>
    <p:sldId id="260" r:id="rId1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E6CC"/>
    <a:srgbClr val="E03A00"/>
    <a:srgbClr val="172B7E"/>
    <a:srgbClr val="2BA287"/>
    <a:srgbClr val="19A78C"/>
    <a:srgbClr val="19937C"/>
    <a:srgbClr val="43AB97"/>
    <a:srgbClr val="CC008C"/>
    <a:srgbClr val="00A480"/>
    <a:srgbClr val="00A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5CFE7D-685D-456B-9400-5BE812FF5383}" v="855" dt="2021-07-25T04:11:36.074"/>
    <p1510:client id="{D34D200B-ABEE-455B-B86A-B129E83BAEE4}" v="526" dt="2021-07-25T03:18:51.885"/>
    <p1510:client id="{D6C4DAB0-2EB6-9759-388F-77FC4D0DE2B0}" v="31" vWet="33" dt="2021-07-25T01:04:47.8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Fernando Díaz Coy" userId="0323d9de-5f82-4fd7-8a6a-60a0b6359883" providerId="ADAL" clId="{D34D200B-ABEE-455B-B86A-B129E83BAEE4}"/>
    <pc:docChg chg="custSel addSld delSld modSld sldOrd">
      <pc:chgData name="Daniel Fernando Díaz Coy" userId="0323d9de-5f82-4fd7-8a6a-60a0b6359883" providerId="ADAL" clId="{D34D200B-ABEE-455B-B86A-B129E83BAEE4}" dt="2021-07-25T03:18:51.885" v="527" actId="1076"/>
      <pc:docMkLst>
        <pc:docMk/>
      </pc:docMkLst>
      <pc:sldChg chg="addSp delSp modSp add mod">
        <pc:chgData name="Daniel Fernando Díaz Coy" userId="0323d9de-5f82-4fd7-8a6a-60a0b6359883" providerId="ADAL" clId="{D34D200B-ABEE-455B-B86A-B129E83BAEE4}" dt="2021-07-25T03:09:54.737" v="195" actId="1076"/>
        <pc:sldMkLst>
          <pc:docMk/>
          <pc:sldMk cId="916123296" sldId="276"/>
        </pc:sldMkLst>
        <pc:spChg chg="add mod">
          <ac:chgData name="Daniel Fernando Díaz Coy" userId="0323d9de-5f82-4fd7-8a6a-60a0b6359883" providerId="ADAL" clId="{D34D200B-ABEE-455B-B86A-B129E83BAEE4}" dt="2021-07-25T03:09:54.737" v="195" actId="1076"/>
          <ac:spMkLst>
            <pc:docMk/>
            <pc:sldMk cId="916123296" sldId="276"/>
            <ac:spMk id="9" creationId="{EEECAF67-12AB-4BA6-A071-E631E01A10BC}"/>
          </ac:spMkLst>
        </pc:spChg>
        <pc:spChg chg="mod">
          <ac:chgData name="Daniel Fernando Díaz Coy" userId="0323d9de-5f82-4fd7-8a6a-60a0b6359883" providerId="ADAL" clId="{D34D200B-ABEE-455B-B86A-B129E83BAEE4}" dt="2021-07-25T02:55:35.458" v="9" actId="20577"/>
          <ac:spMkLst>
            <pc:docMk/>
            <pc:sldMk cId="916123296" sldId="276"/>
            <ac:spMk id="20" creationId="{D3EFF3FC-22E6-4351-B1AF-1E0FEA024A95}"/>
          </ac:spMkLst>
        </pc:spChg>
        <pc:spChg chg="del mod">
          <ac:chgData name="Daniel Fernando Díaz Coy" userId="0323d9de-5f82-4fd7-8a6a-60a0b6359883" providerId="ADAL" clId="{D34D200B-ABEE-455B-B86A-B129E83BAEE4}" dt="2021-07-25T02:56:33.811" v="17" actId="478"/>
          <ac:spMkLst>
            <pc:docMk/>
            <pc:sldMk cId="916123296" sldId="276"/>
            <ac:spMk id="21" creationId="{0611FDEC-3C74-4618-8BA7-F7E9DEFD26FE}"/>
          </ac:spMkLst>
        </pc:spChg>
        <pc:picChg chg="del">
          <ac:chgData name="Daniel Fernando Díaz Coy" userId="0323d9de-5f82-4fd7-8a6a-60a0b6359883" providerId="ADAL" clId="{D34D200B-ABEE-455B-B86A-B129E83BAEE4}" dt="2021-07-25T02:55:29.148" v="2" actId="478"/>
          <ac:picMkLst>
            <pc:docMk/>
            <pc:sldMk cId="916123296" sldId="276"/>
            <ac:picMk id="3" creationId="{A7CCAB1A-0838-46E4-8E6D-B9D4523EE3DF}"/>
          </ac:picMkLst>
        </pc:picChg>
        <pc:picChg chg="add mod">
          <ac:chgData name="Daniel Fernando Díaz Coy" userId="0323d9de-5f82-4fd7-8a6a-60a0b6359883" providerId="ADAL" clId="{D34D200B-ABEE-455B-B86A-B129E83BAEE4}" dt="2021-07-25T02:58:38.173" v="28" actId="1076"/>
          <ac:picMkLst>
            <pc:docMk/>
            <pc:sldMk cId="916123296" sldId="276"/>
            <ac:picMk id="4" creationId="{80A8D7BB-908B-4710-A5BC-F36E4B7601C9}"/>
          </ac:picMkLst>
        </pc:picChg>
        <pc:picChg chg="del mod">
          <ac:chgData name="Daniel Fernando Díaz Coy" userId="0323d9de-5f82-4fd7-8a6a-60a0b6359883" providerId="ADAL" clId="{D34D200B-ABEE-455B-B86A-B129E83BAEE4}" dt="2021-07-25T02:55:29.148" v="2" actId="478"/>
          <ac:picMkLst>
            <pc:docMk/>
            <pc:sldMk cId="916123296" sldId="276"/>
            <ac:picMk id="5" creationId="{F0CCE921-5201-4FBF-A8D8-70065ED929F4}"/>
          </ac:picMkLst>
        </pc:picChg>
        <pc:picChg chg="del">
          <ac:chgData name="Daniel Fernando Díaz Coy" userId="0323d9de-5f82-4fd7-8a6a-60a0b6359883" providerId="ADAL" clId="{D34D200B-ABEE-455B-B86A-B129E83BAEE4}" dt="2021-07-25T02:55:29.148" v="2" actId="478"/>
          <ac:picMkLst>
            <pc:docMk/>
            <pc:sldMk cId="916123296" sldId="276"/>
            <ac:picMk id="7" creationId="{124E2DE2-EE40-442F-8CAC-AF43FB598B7C}"/>
          </ac:picMkLst>
        </pc:picChg>
        <pc:picChg chg="add mod">
          <ac:chgData name="Daniel Fernando Díaz Coy" userId="0323d9de-5f82-4fd7-8a6a-60a0b6359883" providerId="ADAL" clId="{D34D200B-ABEE-455B-B86A-B129E83BAEE4}" dt="2021-07-25T02:58:40.067" v="29" actId="1076"/>
          <ac:picMkLst>
            <pc:docMk/>
            <pc:sldMk cId="916123296" sldId="276"/>
            <ac:picMk id="8" creationId="{BDDDCBFD-385F-48C1-8B8C-D463ECC546EC}"/>
          </ac:picMkLst>
        </pc:picChg>
      </pc:sldChg>
      <pc:sldChg chg="addSp delSp modSp add mod">
        <pc:chgData name="Daniel Fernando Díaz Coy" userId="0323d9de-5f82-4fd7-8a6a-60a0b6359883" providerId="ADAL" clId="{D34D200B-ABEE-455B-B86A-B129E83BAEE4}" dt="2021-07-25T03:10:24.085" v="237" actId="1076"/>
        <pc:sldMkLst>
          <pc:docMk/>
          <pc:sldMk cId="1626449172" sldId="277"/>
        </pc:sldMkLst>
        <pc:spChg chg="add mod">
          <ac:chgData name="Daniel Fernando Díaz Coy" userId="0323d9de-5f82-4fd7-8a6a-60a0b6359883" providerId="ADAL" clId="{D34D200B-ABEE-455B-B86A-B129E83BAEE4}" dt="2021-07-25T03:02:58.580" v="134" actId="20577"/>
          <ac:spMkLst>
            <pc:docMk/>
            <pc:sldMk cId="1626449172" sldId="277"/>
            <ac:spMk id="2" creationId="{A613055E-96D4-49BE-8F50-6446EA59B50F}"/>
          </ac:spMkLst>
        </pc:spChg>
        <pc:spChg chg="add mod">
          <ac:chgData name="Daniel Fernando Díaz Coy" userId="0323d9de-5f82-4fd7-8a6a-60a0b6359883" providerId="ADAL" clId="{D34D200B-ABEE-455B-B86A-B129E83BAEE4}" dt="2021-07-25T03:02:05.761" v="104" actId="20577"/>
          <ac:spMkLst>
            <pc:docMk/>
            <pc:sldMk cId="1626449172" sldId="277"/>
            <ac:spMk id="11" creationId="{3E07EBC4-5985-497B-9A48-C2C0100880DB}"/>
          </ac:spMkLst>
        </pc:spChg>
        <pc:spChg chg="add mod">
          <ac:chgData name="Daniel Fernando Díaz Coy" userId="0323d9de-5f82-4fd7-8a6a-60a0b6359883" providerId="ADAL" clId="{D34D200B-ABEE-455B-B86A-B129E83BAEE4}" dt="2021-07-25T03:02:47.573" v="126" actId="14100"/>
          <ac:spMkLst>
            <pc:docMk/>
            <pc:sldMk cId="1626449172" sldId="277"/>
            <ac:spMk id="12" creationId="{FB6CAE00-2C66-4C48-91EB-5234BB7FCC37}"/>
          </ac:spMkLst>
        </pc:spChg>
        <pc:spChg chg="add mod">
          <ac:chgData name="Daniel Fernando Díaz Coy" userId="0323d9de-5f82-4fd7-8a6a-60a0b6359883" providerId="ADAL" clId="{D34D200B-ABEE-455B-B86A-B129E83BAEE4}" dt="2021-07-25T03:02:54.673" v="130" actId="20577"/>
          <ac:spMkLst>
            <pc:docMk/>
            <pc:sldMk cId="1626449172" sldId="277"/>
            <ac:spMk id="13" creationId="{881B5A3E-A3B6-48F9-9FC4-9F1167781249}"/>
          </ac:spMkLst>
        </pc:spChg>
        <pc:spChg chg="add mod">
          <ac:chgData name="Daniel Fernando Díaz Coy" userId="0323d9de-5f82-4fd7-8a6a-60a0b6359883" providerId="ADAL" clId="{D34D200B-ABEE-455B-B86A-B129E83BAEE4}" dt="2021-07-25T03:10:24.085" v="237" actId="1076"/>
          <ac:spMkLst>
            <pc:docMk/>
            <pc:sldMk cId="1626449172" sldId="277"/>
            <ac:spMk id="14" creationId="{2D19DE08-F212-4E8F-A0D9-B12926C8AEF6}"/>
          </ac:spMkLst>
        </pc:spChg>
        <pc:picChg chg="del">
          <ac:chgData name="Daniel Fernando Díaz Coy" userId="0323d9de-5f82-4fd7-8a6a-60a0b6359883" providerId="ADAL" clId="{D34D200B-ABEE-455B-B86A-B129E83BAEE4}" dt="2021-07-25T02:59:06.406" v="31" actId="478"/>
          <ac:picMkLst>
            <pc:docMk/>
            <pc:sldMk cId="1626449172" sldId="277"/>
            <ac:picMk id="4" creationId="{80A8D7BB-908B-4710-A5BC-F36E4B7601C9}"/>
          </ac:picMkLst>
        </pc:picChg>
        <pc:picChg chg="del">
          <ac:chgData name="Daniel Fernando Díaz Coy" userId="0323d9de-5f82-4fd7-8a6a-60a0b6359883" providerId="ADAL" clId="{D34D200B-ABEE-455B-B86A-B129E83BAEE4}" dt="2021-07-25T02:59:07.492" v="32" actId="478"/>
          <ac:picMkLst>
            <pc:docMk/>
            <pc:sldMk cId="1626449172" sldId="277"/>
            <ac:picMk id="8" creationId="{BDDDCBFD-385F-48C1-8B8C-D463ECC546EC}"/>
          </ac:picMkLst>
        </pc:picChg>
        <pc:picChg chg="add mod">
          <ac:chgData name="Daniel Fernando Díaz Coy" userId="0323d9de-5f82-4fd7-8a6a-60a0b6359883" providerId="ADAL" clId="{D34D200B-ABEE-455B-B86A-B129E83BAEE4}" dt="2021-07-25T03:00:47.758" v="50" actId="1076"/>
          <ac:picMkLst>
            <pc:docMk/>
            <pc:sldMk cId="1626449172" sldId="277"/>
            <ac:picMk id="1026" creationId="{FAC86CEA-7C9E-4A53-954F-6C541C55FB32}"/>
          </ac:picMkLst>
        </pc:picChg>
        <pc:picChg chg="add mod">
          <ac:chgData name="Daniel Fernando Díaz Coy" userId="0323d9de-5f82-4fd7-8a6a-60a0b6359883" providerId="ADAL" clId="{D34D200B-ABEE-455B-B86A-B129E83BAEE4}" dt="2021-07-25T03:00:45.194" v="49" actId="1076"/>
          <ac:picMkLst>
            <pc:docMk/>
            <pc:sldMk cId="1626449172" sldId="277"/>
            <ac:picMk id="1028" creationId="{722E642E-F269-4FA1-B25B-172BB261F916}"/>
          </ac:picMkLst>
        </pc:picChg>
        <pc:picChg chg="add mod">
          <ac:chgData name="Daniel Fernando Díaz Coy" userId="0323d9de-5f82-4fd7-8a6a-60a0b6359883" providerId="ADAL" clId="{D34D200B-ABEE-455B-B86A-B129E83BAEE4}" dt="2021-07-25T03:00:52.786" v="52" actId="1076"/>
          <ac:picMkLst>
            <pc:docMk/>
            <pc:sldMk cId="1626449172" sldId="277"/>
            <ac:picMk id="1030" creationId="{AEBA31C4-248F-457B-8021-E7265C3002C1}"/>
          </ac:picMkLst>
        </pc:picChg>
        <pc:picChg chg="add mod">
          <ac:chgData name="Daniel Fernando Díaz Coy" userId="0323d9de-5f82-4fd7-8a6a-60a0b6359883" providerId="ADAL" clId="{D34D200B-ABEE-455B-B86A-B129E83BAEE4}" dt="2021-07-25T03:00:54.924" v="54" actId="1076"/>
          <ac:picMkLst>
            <pc:docMk/>
            <pc:sldMk cId="1626449172" sldId="277"/>
            <ac:picMk id="1032" creationId="{5DE8FF46-058F-4637-9915-328D873615A0}"/>
          </ac:picMkLst>
        </pc:picChg>
      </pc:sldChg>
      <pc:sldChg chg="addSp delSp modSp add mod">
        <pc:chgData name="Daniel Fernando Díaz Coy" userId="0323d9de-5f82-4fd7-8a6a-60a0b6359883" providerId="ADAL" clId="{D34D200B-ABEE-455B-B86A-B129E83BAEE4}" dt="2021-07-25T03:09:30.168" v="164" actId="1076"/>
        <pc:sldMkLst>
          <pc:docMk/>
          <pc:sldMk cId="3546972528" sldId="278"/>
        </pc:sldMkLst>
        <pc:spChg chg="del">
          <ac:chgData name="Daniel Fernando Díaz Coy" userId="0323d9de-5f82-4fd7-8a6a-60a0b6359883" providerId="ADAL" clId="{D34D200B-ABEE-455B-B86A-B129E83BAEE4}" dt="2021-07-25T03:03:57.708" v="137" actId="478"/>
          <ac:spMkLst>
            <pc:docMk/>
            <pc:sldMk cId="3546972528" sldId="278"/>
            <ac:spMk id="2" creationId="{A613055E-96D4-49BE-8F50-6446EA59B50F}"/>
          </ac:spMkLst>
        </pc:spChg>
        <pc:spChg chg="del">
          <ac:chgData name="Daniel Fernando Díaz Coy" userId="0323d9de-5f82-4fd7-8a6a-60a0b6359883" providerId="ADAL" clId="{D34D200B-ABEE-455B-B86A-B129E83BAEE4}" dt="2021-07-25T03:03:57.708" v="137" actId="478"/>
          <ac:spMkLst>
            <pc:docMk/>
            <pc:sldMk cId="3546972528" sldId="278"/>
            <ac:spMk id="11" creationId="{3E07EBC4-5985-497B-9A48-C2C0100880DB}"/>
          </ac:spMkLst>
        </pc:spChg>
        <pc:spChg chg="del">
          <ac:chgData name="Daniel Fernando Díaz Coy" userId="0323d9de-5f82-4fd7-8a6a-60a0b6359883" providerId="ADAL" clId="{D34D200B-ABEE-455B-B86A-B129E83BAEE4}" dt="2021-07-25T03:03:57.708" v="137" actId="478"/>
          <ac:spMkLst>
            <pc:docMk/>
            <pc:sldMk cId="3546972528" sldId="278"/>
            <ac:spMk id="12" creationId="{FB6CAE00-2C66-4C48-91EB-5234BB7FCC37}"/>
          </ac:spMkLst>
        </pc:spChg>
        <pc:spChg chg="del">
          <ac:chgData name="Daniel Fernando Díaz Coy" userId="0323d9de-5f82-4fd7-8a6a-60a0b6359883" providerId="ADAL" clId="{D34D200B-ABEE-455B-B86A-B129E83BAEE4}" dt="2021-07-25T03:03:57.708" v="137" actId="478"/>
          <ac:spMkLst>
            <pc:docMk/>
            <pc:sldMk cId="3546972528" sldId="278"/>
            <ac:spMk id="13" creationId="{881B5A3E-A3B6-48F9-9FC4-9F1167781249}"/>
          </ac:spMkLst>
        </pc:spChg>
        <pc:picChg chg="add mod">
          <ac:chgData name="Daniel Fernando Díaz Coy" userId="0323d9de-5f82-4fd7-8a6a-60a0b6359883" providerId="ADAL" clId="{D34D200B-ABEE-455B-B86A-B129E83BAEE4}" dt="2021-07-25T03:06:20.953" v="147" actId="1076"/>
          <ac:picMkLst>
            <pc:docMk/>
            <pc:sldMk cId="3546972528" sldId="278"/>
            <ac:picMk id="4" creationId="{6EA1B40A-3E84-4E0A-AB43-8A7DA7ADFAAC}"/>
          </ac:picMkLst>
        </pc:picChg>
        <pc:picChg chg="add mod">
          <ac:chgData name="Daniel Fernando Díaz Coy" userId="0323d9de-5f82-4fd7-8a6a-60a0b6359883" providerId="ADAL" clId="{D34D200B-ABEE-455B-B86A-B129E83BAEE4}" dt="2021-07-25T03:06:45.841" v="149" actId="1076"/>
          <ac:picMkLst>
            <pc:docMk/>
            <pc:sldMk cId="3546972528" sldId="278"/>
            <ac:picMk id="6" creationId="{AF53274E-7D11-4A6D-808C-FCE1BEAC0130}"/>
          </ac:picMkLst>
        </pc:picChg>
        <pc:picChg chg="add mod">
          <ac:chgData name="Daniel Fernando Díaz Coy" userId="0323d9de-5f82-4fd7-8a6a-60a0b6359883" providerId="ADAL" clId="{D34D200B-ABEE-455B-B86A-B129E83BAEE4}" dt="2021-07-25T03:09:30.168" v="164" actId="1076"/>
          <ac:picMkLst>
            <pc:docMk/>
            <pc:sldMk cId="3546972528" sldId="278"/>
            <ac:picMk id="8" creationId="{EF1C15ED-9D16-485D-A340-CFD25C40CC2E}"/>
          </ac:picMkLst>
        </pc:picChg>
        <pc:picChg chg="add mod">
          <ac:chgData name="Daniel Fernando Díaz Coy" userId="0323d9de-5f82-4fd7-8a6a-60a0b6359883" providerId="ADAL" clId="{D34D200B-ABEE-455B-B86A-B129E83BAEE4}" dt="2021-07-25T03:07:48.288" v="155" actId="1076"/>
          <ac:picMkLst>
            <pc:docMk/>
            <pc:sldMk cId="3546972528" sldId="278"/>
            <ac:picMk id="10" creationId="{2D2ED862-FEFD-4BD4-908A-36D90AB9CE70}"/>
          </ac:picMkLst>
        </pc:picChg>
        <pc:picChg chg="add mod">
          <ac:chgData name="Daniel Fernando Díaz Coy" userId="0323d9de-5f82-4fd7-8a6a-60a0b6359883" providerId="ADAL" clId="{D34D200B-ABEE-455B-B86A-B129E83BAEE4}" dt="2021-07-25T03:09:25.778" v="162" actId="1076"/>
          <ac:picMkLst>
            <pc:docMk/>
            <pc:sldMk cId="3546972528" sldId="278"/>
            <ac:picMk id="15" creationId="{A64FAA10-5491-41A6-9B2C-F26506F9187E}"/>
          </ac:picMkLst>
        </pc:picChg>
        <pc:picChg chg="add mod">
          <ac:chgData name="Daniel Fernando Díaz Coy" userId="0323d9de-5f82-4fd7-8a6a-60a0b6359883" providerId="ADAL" clId="{D34D200B-ABEE-455B-B86A-B129E83BAEE4}" dt="2021-07-25T03:09:27.501" v="163" actId="1076"/>
          <ac:picMkLst>
            <pc:docMk/>
            <pc:sldMk cId="3546972528" sldId="278"/>
            <ac:picMk id="17" creationId="{05D56FAF-B5D6-4E36-A063-2FA9DC8893ED}"/>
          </ac:picMkLst>
        </pc:picChg>
        <pc:picChg chg="del">
          <ac:chgData name="Daniel Fernando Díaz Coy" userId="0323d9de-5f82-4fd7-8a6a-60a0b6359883" providerId="ADAL" clId="{D34D200B-ABEE-455B-B86A-B129E83BAEE4}" dt="2021-07-25T03:03:54.815" v="136" actId="478"/>
          <ac:picMkLst>
            <pc:docMk/>
            <pc:sldMk cId="3546972528" sldId="278"/>
            <ac:picMk id="1026" creationId="{FAC86CEA-7C9E-4A53-954F-6C541C55FB32}"/>
          </ac:picMkLst>
        </pc:picChg>
        <pc:picChg chg="del">
          <ac:chgData name="Daniel Fernando Díaz Coy" userId="0323d9de-5f82-4fd7-8a6a-60a0b6359883" providerId="ADAL" clId="{D34D200B-ABEE-455B-B86A-B129E83BAEE4}" dt="2021-07-25T03:03:54.815" v="136" actId="478"/>
          <ac:picMkLst>
            <pc:docMk/>
            <pc:sldMk cId="3546972528" sldId="278"/>
            <ac:picMk id="1028" creationId="{722E642E-F269-4FA1-B25B-172BB261F916}"/>
          </ac:picMkLst>
        </pc:picChg>
        <pc:picChg chg="del">
          <ac:chgData name="Daniel Fernando Díaz Coy" userId="0323d9de-5f82-4fd7-8a6a-60a0b6359883" providerId="ADAL" clId="{D34D200B-ABEE-455B-B86A-B129E83BAEE4}" dt="2021-07-25T03:03:54.815" v="136" actId="478"/>
          <ac:picMkLst>
            <pc:docMk/>
            <pc:sldMk cId="3546972528" sldId="278"/>
            <ac:picMk id="1030" creationId="{AEBA31C4-248F-457B-8021-E7265C3002C1}"/>
          </ac:picMkLst>
        </pc:picChg>
        <pc:picChg chg="del">
          <ac:chgData name="Daniel Fernando Díaz Coy" userId="0323d9de-5f82-4fd7-8a6a-60a0b6359883" providerId="ADAL" clId="{D34D200B-ABEE-455B-B86A-B129E83BAEE4}" dt="2021-07-25T03:03:54.815" v="136" actId="478"/>
          <ac:picMkLst>
            <pc:docMk/>
            <pc:sldMk cId="3546972528" sldId="278"/>
            <ac:picMk id="1032" creationId="{5DE8FF46-058F-4637-9915-328D873615A0}"/>
          </ac:picMkLst>
        </pc:picChg>
        <pc:picChg chg="add mod">
          <ac:chgData name="Daniel Fernando Díaz Coy" userId="0323d9de-5f82-4fd7-8a6a-60a0b6359883" providerId="ADAL" clId="{D34D200B-ABEE-455B-B86A-B129E83BAEE4}" dt="2021-07-25T03:07:16.083" v="152" actId="1076"/>
          <ac:picMkLst>
            <pc:docMk/>
            <pc:sldMk cId="3546972528" sldId="278"/>
            <ac:picMk id="2050" creationId="{B44703B9-C4E6-45C5-A66D-FE3E7FEFB6BD}"/>
          </ac:picMkLst>
        </pc:picChg>
        <pc:picChg chg="add mod">
          <ac:chgData name="Daniel Fernando Díaz Coy" userId="0323d9de-5f82-4fd7-8a6a-60a0b6359883" providerId="ADAL" clId="{D34D200B-ABEE-455B-B86A-B129E83BAEE4}" dt="2021-07-25T03:07:18.434" v="153" actId="1076"/>
          <ac:picMkLst>
            <pc:docMk/>
            <pc:sldMk cId="3546972528" sldId="278"/>
            <ac:picMk id="2052" creationId="{3E51A80D-487D-45ED-BF16-9FE79D143452}"/>
          </ac:picMkLst>
        </pc:picChg>
      </pc:sldChg>
      <pc:sldChg chg="addSp delSp modSp add mod">
        <pc:chgData name="Daniel Fernando Díaz Coy" userId="0323d9de-5f82-4fd7-8a6a-60a0b6359883" providerId="ADAL" clId="{D34D200B-ABEE-455B-B86A-B129E83BAEE4}" dt="2021-07-25T03:18:51.885" v="527" actId="1076"/>
        <pc:sldMkLst>
          <pc:docMk/>
          <pc:sldMk cId="980897537" sldId="279"/>
        </pc:sldMkLst>
        <pc:spChg chg="mod">
          <ac:chgData name="Daniel Fernando Díaz Coy" userId="0323d9de-5f82-4fd7-8a6a-60a0b6359883" providerId="ADAL" clId="{D34D200B-ABEE-455B-B86A-B129E83BAEE4}" dt="2021-07-25T03:11:35.625" v="256" actId="20577"/>
          <ac:spMkLst>
            <pc:docMk/>
            <pc:sldMk cId="980897537" sldId="279"/>
            <ac:spMk id="20" creationId="{D3EFF3FC-22E6-4351-B1AF-1E0FEA024A95}"/>
          </ac:spMkLst>
        </pc:spChg>
        <pc:picChg chg="add mod">
          <ac:chgData name="Daniel Fernando Díaz Coy" userId="0323d9de-5f82-4fd7-8a6a-60a0b6359883" providerId="ADAL" clId="{D34D200B-ABEE-455B-B86A-B129E83BAEE4}" dt="2021-07-25T03:18:51.885" v="527" actId="1076"/>
          <ac:picMkLst>
            <pc:docMk/>
            <pc:sldMk cId="980897537" sldId="279"/>
            <ac:picMk id="3" creationId="{5128E186-9BC8-4A4C-8715-A0B43DD56062}"/>
          </ac:picMkLst>
        </pc:picChg>
        <pc:picChg chg="del">
          <ac:chgData name="Daniel Fernando Díaz Coy" userId="0323d9de-5f82-4fd7-8a6a-60a0b6359883" providerId="ADAL" clId="{D34D200B-ABEE-455B-B86A-B129E83BAEE4}" dt="2021-07-25T03:11:40.732" v="257" actId="478"/>
          <ac:picMkLst>
            <pc:docMk/>
            <pc:sldMk cId="980897537" sldId="279"/>
            <ac:picMk id="4" creationId="{6EA1B40A-3E84-4E0A-AB43-8A7DA7ADFAAC}"/>
          </ac:picMkLst>
        </pc:picChg>
        <pc:picChg chg="del">
          <ac:chgData name="Daniel Fernando Díaz Coy" userId="0323d9de-5f82-4fd7-8a6a-60a0b6359883" providerId="ADAL" clId="{D34D200B-ABEE-455B-B86A-B129E83BAEE4}" dt="2021-07-25T03:11:40.732" v="257" actId="478"/>
          <ac:picMkLst>
            <pc:docMk/>
            <pc:sldMk cId="980897537" sldId="279"/>
            <ac:picMk id="6" creationId="{AF53274E-7D11-4A6D-808C-FCE1BEAC0130}"/>
          </ac:picMkLst>
        </pc:picChg>
        <pc:picChg chg="add mod">
          <ac:chgData name="Daniel Fernando Díaz Coy" userId="0323d9de-5f82-4fd7-8a6a-60a0b6359883" providerId="ADAL" clId="{D34D200B-ABEE-455B-B86A-B129E83BAEE4}" dt="2021-07-25T03:18:49.702" v="526" actId="1076"/>
          <ac:picMkLst>
            <pc:docMk/>
            <pc:sldMk cId="980897537" sldId="279"/>
            <ac:picMk id="7" creationId="{9ABDCD8A-C265-41C3-B04C-7DF90D0B9DEA}"/>
          </ac:picMkLst>
        </pc:picChg>
        <pc:picChg chg="del">
          <ac:chgData name="Daniel Fernando Díaz Coy" userId="0323d9de-5f82-4fd7-8a6a-60a0b6359883" providerId="ADAL" clId="{D34D200B-ABEE-455B-B86A-B129E83BAEE4}" dt="2021-07-25T03:11:40.732" v="257" actId="478"/>
          <ac:picMkLst>
            <pc:docMk/>
            <pc:sldMk cId="980897537" sldId="279"/>
            <ac:picMk id="8" creationId="{EF1C15ED-9D16-485D-A340-CFD25C40CC2E}"/>
          </ac:picMkLst>
        </pc:picChg>
        <pc:picChg chg="del">
          <ac:chgData name="Daniel Fernando Díaz Coy" userId="0323d9de-5f82-4fd7-8a6a-60a0b6359883" providerId="ADAL" clId="{D34D200B-ABEE-455B-B86A-B129E83BAEE4}" dt="2021-07-25T03:11:40.732" v="257" actId="478"/>
          <ac:picMkLst>
            <pc:docMk/>
            <pc:sldMk cId="980897537" sldId="279"/>
            <ac:picMk id="10" creationId="{2D2ED862-FEFD-4BD4-908A-36D90AB9CE70}"/>
          </ac:picMkLst>
        </pc:picChg>
        <pc:picChg chg="add mod modCrop">
          <ac:chgData name="Daniel Fernando Díaz Coy" userId="0323d9de-5f82-4fd7-8a6a-60a0b6359883" providerId="ADAL" clId="{D34D200B-ABEE-455B-B86A-B129E83BAEE4}" dt="2021-07-25T03:18:47.333" v="525" actId="1076"/>
          <ac:picMkLst>
            <pc:docMk/>
            <pc:sldMk cId="980897537" sldId="279"/>
            <ac:picMk id="11" creationId="{D269CFA2-E4A6-4277-8084-9B18022092AF}"/>
          </ac:picMkLst>
        </pc:picChg>
        <pc:picChg chg="del">
          <ac:chgData name="Daniel Fernando Díaz Coy" userId="0323d9de-5f82-4fd7-8a6a-60a0b6359883" providerId="ADAL" clId="{D34D200B-ABEE-455B-B86A-B129E83BAEE4}" dt="2021-07-25T03:11:40.732" v="257" actId="478"/>
          <ac:picMkLst>
            <pc:docMk/>
            <pc:sldMk cId="980897537" sldId="279"/>
            <ac:picMk id="15" creationId="{A64FAA10-5491-41A6-9B2C-F26506F9187E}"/>
          </ac:picMkLst>
        </pc:picChg>
        <pc:picChg chg="del">
          <ac:chgData name="Daniel Fernando Díaz Coy" userId="0323d9de-5f82-4fd7-8a6a-60a0b6359883" providerId="ADAL" clId="{D34D200B-ABEE-455B-B86A-B129E83BAEE4}" dt="2021-07-25T03:11:40.732" v="257" actId="478"/>
          <ac:picMkLst>
            <pc:docMk/>
            <pc:sldMk cId="980897537" sldId="279"/>
            <ac:picMk id="17" creationId="{05D56FAF-B5D6-4E36-A063-2FA9DC8893ED}"/>
          </ac:picMkLst>
        </pc:picChg>
        <pc:picChg chg="del">
          <ac:chgData name="Daniel Fernando Díaz Coy" userId="0323d9de-5f82-4fd7-8a6a-60a0b6359883" providerId="ADAL" clId="{D34D200B-ABEE-455B-B86A-B129E83BAEE4}" dt="2021-07-25T03:11:42.146" v="258" actId="478"/>
          <ac:picMkLst>
            <pc:docMk/>
            <pc:sldMk cId="980897537" sldId="279"/>
            <ac:picMk id="2050" creationId="{B44703B9-C4E6-45C5-A66D-FE3E7FEFB6BD}"/>
          </ac:picMkLst>
        </pc:picChg>
        <pc:picChg chg="del">
          <ac:chgData name="Daniel Fernando Díaz Coy" userId="0323d9de-5f82-4fd7-8a6a-60a0b6359883" providerId="ADAL" clId="{D34D200B-ABEE-455B-B86A-B129E83BAEE4}" dt="2021-07-25T03:11:43.544" v="259" actId="478"/>
          <ac:picMkLst>
            <pc:docMk/>
            <pc:sldMk cId="980897537" sldId="279"/>
            <ac:picMk id="2052" creationId="{3E51A80D-487D-45ED-BF16-9FE79D143452}"/>
          </ac:picMkLst>
        </pc:picChg>
      </pc:sldChg>
      <pc:sldChg chg="addSp delSp modSp add mod ord">
        <pc:chgData name="Daniel Fernando Díaz Coy" userId="0323d9de-5f82-4fd7-8a6a-60a0b6359883" providerId="ADAL" clId="{D34D200B-ABEE-455B-B86A-B129E83BAEE4}" dt="2021-07-25T03:18:28.005" v="521" actId="1076"/>
        <pc:sldMkLst>
          <pc:docMk/>
          <pc:sldMk cId="771541875" sldId="280"/>
        </pc:sldMkLst>
        <pc:spChg chg="add del mod">
          <ac:chgData name="Daniel Fernando Díaz Coy" userId="0323d9de-5f82-4fd7-8a6a-60a0b6359883" providerId="ADAL" clId="{D34D200B-ABEE-455B-B86A-B129E83BAEE4}" dt="2021-07-25T03:14:39.727" v="295"/>
          <ac:spMkLst>
            <pc:docMk/>
            <pc:sldMk cId="771541875" sldId="280"/>
            <ac:spMk id="5" creationId="{A04E6142-C3B7-45A1-BD26-D6695DAE3E11}"/>
          </ac:spMkLst>
        </pc:spChg>
        <pc:spChg chg="add mod">
          <ac:chgData name="Daniel Fernando Díaz Coy" userId="0323d9de-5f82-4fd7-8a6a-60a0b6359883" providerId="ADAL" clId="{D34D200B-ABEE-455B-B86A-B129E83BAEE4}" dt="2021-07-25T03:18:26.425" v="520" actId="1076"/>
          <ac:spMkLst>
            <pc:docMk/>
            <pc:sldMk cId="771541875" sldId="280"/>
            <ac:spMk id="9" creationId="{129E9C05-754E-49B7-82BD-E1FD29EDD793}"/>
          </ac:spMkLst>
        </pc:spChg>
        <pc:spChg chg="add mod">
          <ac:chgData name="Daniel Fernando Díaz Coy" userId="0323d9de-5f82-4fd7-8a6a-60a0b6359883" providerId="ADAL" clId="{D34D200B-ABEE-455B-B86A-B129E83BAEE4}" dt="2021-07-25T03:18:28.005" v="521" actId="1076"/>
          <ac:spMkLst>
            <pc:docMk/>
            <pc:sldMk cId="771541875" sldId="280"/>
            <ac:spMk id="12" creationId="{59D7EF70-43FA-4F0E-9F7C-2D83DF15C191}"/>
          </ac:spMkLst>
        </pc:spChg>
        <pc:picChg chg="del">
          <ac:chgData name="Daniel Fernando Díaz Coy" userId="0323d9de-5f82-4fd7-8a6a-60a0b6359883" providerId="ADAL" clId="{D34D200B-ABEE-455B-B86A-B129E83BAEE4}" dt="2021-07-25T03:13:44.962" v="283" actId="478"/>
          <ac:picMkLst>
            <pc:docMk/>
            <pc:sldMk cId="771541875" sldId="280"/>
            <ac:picMk id="3" creationId="{5128E186-9BC8-4A4C-8715-A0B43DD56062}"/>
          </ac:picMkLst>
        </pc:picChg>
        <pc:picChg chg="add mod">
          <ac:chgData name="Daniel Fernando Díaz Coy" userId="0323d9de-5f82-4fd7-8a6a-60a0b6359883" providerId="ADAL" clId="{D34D200B-ABEE-455B-B86A-B129E83BAEE4}" dt="2021-07-25T03:15:55.710" v="301" actId="1076"/>
          <ac:picMkLst>
            <pc:docMk/>
            <pc:sldMk cId="771541875" sldId="280"/>
            <ac:picMk id="4" creationId="{1D8C875F-99F4-4817-B56B-A27F988C0274}"/>
          </ac:picMkLst>
        </pc:picChg>
        <pc:picChg chg="del">
          <ac:chgData name="Daniel Fernando Díaz Coy" userId="0323d9de-5f82-4fd7-8a6a-60a0b6359883" providerId="ADAL" clId="{D34D200B-ABEE-455B-B86A-B129E83BAEE4}" dt="2021-07-25T03:13:48.119" v="285" actId="478"/>
          <ac:picMkLst>
            <pc:docMk/>
            <pc:sldMk cId="771541875" sldId="280"/>
            <ac:picMk id="7" creationId="{9ABDCD8A-C265-41C3-B04C-7DF90D0B9DEA}"/>
          </ac:picMkLst>
        </pc:picChg>
        <pc:picChg chg="add mod">
          <ac:chgData name="Daniel Fernando Díaz Coy" userId="0323d9de-5f82-4fd7-8a6a-60a0b6359883" providerId="ADAL" clId="{D34D200B-ABEE-455B-B86A-B129E83BAEE4}" dt="2021-07-25T03:15:50.422" v="300" actId="1076"/>
          <ac:picMkLst>
            <pc:docMk/>
            <pc:sldMk cId="771541875" sldId="280"/>
            <ac:picMk id="8" creationId="{366DEE88-66A0-43A9-935C-36EE7CA3E7A7}"/>
          </ac:picMkLst>
        </pc:picChg>
        <pc:picChg chg="del">
          <ac:chgData name="Daniel Fernando Díaz Coy" userId="0323d9de-5f82-4fd7-8a6a-60a0b6359883" providerId="ADAL" clId="{D34D200B-ABEE-455B-B86A-B129E83BAEE4}" dt="2021-07-25T03:13:46.371" v="284" actId="478"/>
          <ac:picMkLst>
            <pc:docMk/>
            <pc:sldMk cId="771541875" sldId="280"/>
            <ac:picMk id="11" creationId="{D269CFA2-E4A6-4277-8084-9B18022092AF}"/>
          </ac:picMkLst>
        </pc:picChg>
      </pc:sldChg>
      <pc:sldChg chg="new del">
        <pc:chgData name="Daniel Fernando Díaz Coy" userId="0323d9de-5f82-4fd7-8a6a-60a0b6359883" providerId="ADAL" clId="{D34D200B-ABEE-455B-B86A-B129E83BAEE4}" dt="2021-07-25T03:18:39.123" v="522" actId="2696"/>
        <pc:sldMkLst>
          <pc:docMk/>
          <pc:sldMk cId="4182885029" sldId="281"/>
        </pc:sldMkLst>
      </pc:sldChg>
    </pc:docChg>
  </pc:docChgLst>
  <pc:docChgLst>
    <pc:chgData name="Michael  Rodriguez" userId="deef202b-5d34-4db9-be30-36a4c8689376" providerId="ADAL" clId="{7A5CFE7D-685D-456B-9400-5BE812FF5383}"/>
    <pc:docChg chg="undo custSel addSld delSld modSld sldOrd">
      <pc:chgData name="Michael  Rodriguez" userId="deef202b-5d34-4db9-be30-36a4c8689376" providerId="ADAL" clId="{7A5CFE7D-685D-456B-9400-5BE812FF5383}" dt="2021-07-25T04:11:36.074" v="455"/>
      <pc:docMkLst>
        <pc:docMk/>
      </pc:docMkLst>
      <pc:sldChg chg="addSp delSp modSp mod">
        <pc:chgData name="Michael  Rodriguez" userId="deef202b-5d34-4db9-be30-36a4c8689376" providerId="ADAL" clId="{7A5CFE7D-685D-456B-9400-5BE812FF5383}" dt="2021-07-25T04:09:13.994" v="436"/>
        <pc:sldMkLst>
          <pc:docMk/>
          <pc:sldMk cId="2239052516" sldId="258"/>
        </pc:sldMkLst>
        <pc:spChg chg="mod">
          <ac:chgData name="Michael  Rodriguez" userId="deef202b-5d34-4db9-be30-36a4c8689376" providerId="ADAL" clId="{7A5CFE7D-685D-456B-9400-5BE812FF5383}" dt="2021-07-25T01:09:46.653" v="36" actId="12"/>
          <ac:spMkLst>
            <pc:docMk/>
            <pc:sldMk cId="2239052516" sldId="258"/>
            <ac:spMk id="2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4:09:13.858" v="435" actId="478"/>
          <ac:spMkLst>
            <pc:docMk/>
            <pc:sldMk cId="2239052516" sldId="258"/>
            <ac:spMk id="3" creationId="{00000000-0000-0000-0000-000000000000}"/>
          </ac:spMkLst>
        </pc:spChg>
        <pc:spChg chg="mod">
          <ac:chgData name="Michael  Rodriguez" userId="deef202b-5d34-4db9-be30-36a4c8689376" providerId="ADAL" clId="{7A5CFE7D-685D-456B-9400-5BE812FF5383}" dt="2021-07-25T01:16:29.707" v="128" actId="113"/>
          <ac:spMkLst>
            <pc:docMk/>
            <pc:sldMk cId="2239052516" sldId="258"/>
            <ac:spMk id="11" creationId="{DF24C8E7-46D0-4775-A831-0C86ED86A380}"/>
          </ac:spMkLst>
        </pc:spChg>
        <pc:spChg chg="add mod">
          <ac:chgData name="Michael  Rodriguez" userId="deef202b-5d34-4db9-be30-36a4c8689376" providerId="ADAL" clId="{7A5CFE7D-685D-456B-9400-5BE812FF5383}" dt="2021-07-25T04:09:13.994" v="436"/>
          <ac:spMkLst>
            <pc:docMk/>
            <pc:sldMk cId="2239052516" sldId="258"/>
            <ac:spMk id="13" creationId="{7575FF05-E626-465E-8DDC-9B7712CD64B9}"/>
          </ac:spMkLst>
        </pc:spChg>
        <pc:spChg chg="del">
          <ac:chgData name="Michael  Rodriguez" userId="deef202b-5d34-4db9-be30-36a4c8689376" providerId="ADAL" clId="{7A5CFE7D-685D-456B-9400-5BE812FF5383}" dt="2021-07-25T01:09:56.684" v="37" actId="478"/>
          <ac:spMkLst>
            <pc:docMk/>
            <pc:sldMk cId="2239052516" sldId="258"/>
            <ac:spMk id="16" creationId="{00000000-0000-0000-0000-000000000000}"/>
          </ac:spMkLst>
        </pc:spChg>
        <pc:cxnChg chg="mod">
          <ac:chgData name="Michael  Rodriguez" userId="deef202b-5d34-4db9-be30-36a4c8689376" providerId="ADAL" clId="{7A5CFE7D-685D-456B-9400-5BE812FF5383}" dt="2021-07-25T01:10:00.349" v="38" actId="1076"/>
          <ac:cxnSpMkLst>
            <pc:docMk/>
            <pc:sldMk cId="2239052516" sldId="258"/>
            <ac:cxnSpMk id="17" creationId="{00000000-0000-0000-0000-000000000000}"/>
          </ac:cxnSpMkLst>
        </pc:cxnChg>
      </pc:sldChg>
      <pc:sldChg chg="addSp delSp modSp mod">
        <pc:chgData name="Michael  Rodriguez" userId="deef202b-5d34-4db9-be30-36a4c8689376" providerId="ADAL" clId="{7A5CFE7D-685D-456B-9400-5BE812FF5383}" dt="2021-07-25T04:09:27.306" v="442"/>
        <pc:sldMkLst>
          <pc:docMk/>
          <pc:sldMk cId="3117556504" sldId="259"/>
        </pc:sldMkLst>
        <pc:spChg chg="del mod">
          <ac:chgData name="Michael  Rodriguez" userId="deef202b-5d34-4db9-be30-36a4c8689376" providerId="ADAL" clId="{7A5CFE7D-685D-456B-9400-5BE812FF5383}" dt="2021-07-25T01:20:06.740" v="136" actId="478"/>
          <ac:spMkLst>
            <pc:docMk/>
            <pc:sldMk cId="3117556504" sldId="259"/>
            <ac:spMk id="11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1:19:57.701" v="130" actId="478"/>
          <ac:spMkLst>
            <pc:docMk/>
            <pc:sldMk cId="3117556504" sldId="259"/>
            <ac:spMk id="15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1:19:59.732" v="132" actId="478"/>
          <ac:spMkLst>
            <pc:docMk/>
            <pc:sldMk cId="3117556504" sldId="259"/>
            <ac:spMk id="16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1:20:03.435" v="133" actId="478"/>
          <ac:spMkLst>
            <pc:docMk/>
            <pc:sldMk cId="3117556504" sldId="259"/>
            <ac:spMk id="17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4:09:27.155" v="441" actId="478"/>
          <ac:spMkLst>
            <pc:docMk/>
            <pc:sldMk cId="3117556504" sldId="259"/>
            <ac:spMk id="19" creationId="{00000000-0000-0000-0000-000000000000}"/>
          </ac:spMkLst>
        </pc:spChg>
        <pc:spChg chg="add mod">
          <ac:chgData name="Michael  Rodriguez" userId="deef202b-5d34-4db9-be30-36a4c8689376" providerId="ADAL" clId="{7A5CFE7D-685D-456B-9400-5BE812FF5383}" dt="2021-07-25T02:22:05.058" v="228" actId="20577"/>
          <ac:spMkLst>
            <pc:docMk/>
            <pc:sldMk cId="3117556504" sldId="259"/>
            <ac:spMk id="20" creationId="{D3EFF3FC-22E6-4351-B1AF-1E0FEA024A95}"/>
          </ac:spMkLst>
        </pc:spChg>
        <pc:spChg chg="add mod">
          <ac:chgData name="Michael  Rodriguez" userId="deef202b-5d34-4db9-be30-36a4c8689376" providerId="ADAL" clId="{7A5CFE7D-685D-456B-9400-5BE812FF5383}" dt="2021-07-25T02:21:39.820" v="200" actId="13822"/>
          <ac:spMkLst>
            <pc:docMk/>
            <pc:sldMk cId="3117556504" sldId="259"/>
            <ac:spMk id="21" creationId="{0611FDEC-3C74-4618-8BA7-F7E9DEFD26FE}"/>
          </ac:spMkLst>
        </pc:spChg>
        <pc:spChg chg="add mod">
          <ac:chgData name="Michael  Rodriguez" userId="deef202b-5d34-4db9-be30-36a4c8689376" providerId="ADAL" clId="{7A5CFE7D-685D-456B-9400-5BE812FF5383}" dt="2021-07-25T03:57:11.557" v="394" actId="14100"/>
          <ac:spMkLst>
            <pc:docMk/>
            <pc:sldMk cId="3117556504" sldId="259"/>
            <ac:spMk id="27" creationId="{1E8EDAD8-B543-463C-9F30-89F19C3F11C1}"/>
          </ac:spMkLst>
        </pc:spChg>
        <pc:spChg chg="add mod">
          <ac:chgData name="Michael  Rodriguez" userId="deef202b-5d34-4db9-be30-36a4c8689376" providerId="ADAL" clId="{7A5CFE7D-685D-456B-9400-5BE812FF5383}" dt="2021-07-25T03:57:34.884" v="403" actId="20577"/>
          <ac:spMkLst>
            <pc:docMk/>
            <pc:sldMk cId="3117556504" sldId="259"/>
            <ac:spMk id="28" creationId="{B742CA58-6D7B-4D0A-A4CF-C962D7273951}"/>
          </ac:spMkLst>
        </pc:spChg>
        <pc:spChg chg="add mod">
          <ac:chgData name="Michael  Rodriguez" userId="deef202b-5d34-4db9-be30-36a4c8689376" providerId="ADAL" clId="{7A5CFE7D-685D-456B-9400-5BE812FF5383}" dt="2021-07-25T03:57:44.789" v="408" actId="20577"/>
          <ac:spMkLst>
            <pc:docMk/>
            <pc:sldMk cId="3117556504" sldId="259"/>
            <ac:spMk id="29" creationId="{3B4BE0A9-C1FC-4EA3-80B7-BA06C4101D43}"/>
          </ac:spMkLst>
        </pc:spChg>
        <pc:spChg chg="add mod">
          <ac:chgData name="Michael  Rodriguez" userId="deef202b-5d34-4db9-be30-36a4c8689376" providerId="ADAL" clId="{7A5CFE7D-685D-456B-9400-5BE812FF5383}" dt="2021-07-25T04:09:27.306" v="442"/>
          <ac:spMkLst>
            <pc:docMk/>
            <pc:sldMk cId="3117556504" sldId="259"/>
            <ac:spMk id="30" creationId="{0492B8C9-68E8-4898-B8DF-A8341A1823A6}"/>
          </ac:spMkLst>
        </pc:spChg>
        <pc:grpChg chg="del">
          <ac:chgData name="Michael  Rodriguez" userId="deef202b-5d34-4db9-be30-36a4c8689376" providerId="ADAL" clId="{7A5CFE7D-685D-456B-9400-5BE812FF5383}" dt="2021-07-25T01:20:07.634" v="137" actId="478"/>
          <ac:grpSpMkLst>
            <pc:docMk/>
            <pc:sldMk cId="3117556504" sldId="259"/>
            <ac:grpSpMk id="10" creationId="{00000000-0000-0000-0000-000000000000}"/>
          </ac:grpSpMkLst>
        </pc:grpChg>
        <pc:graphicFrameChg chg="del">
          <ac:chgData name="Michael  Rodriguez" userId="deef202b-5d34-4db9-be30-36a4c8689376" providerId="ADAL" clId="{7A5CFE7D-685D-456B-9400-5BE812FF5383}" dt="2021-07-25T01:20:04.465" v="134" actId="478"/>
          <ac:graphicFrameMkLst>
            <pc:docMk/>
            <pc:sldMk cId="3117556504" sldId="259"/>
            <ac:graphicFrameMk id="18" creationId="{00000000-0000-0000-0000-000000000000}"/>
          </ac:graphicFrameMkLst>
        </pc:graphicFrameChg>
        <pc:picChg chg="add del mod">
          <ac:chgData name="Michael  Rodriguez" userId="deef202b-5d34-4db9-be30-36a4c8689376" providerId="ADAL" clId="{7A5CFE7D-685D-456B-9400-5BE812FF5383}" dt="2021-07-25T01:22:08.120" v="149" actId="21"/>
          <ac:picMkLst>
            <pc:docMk/>
            <pc:sldMk cId="3117556504" sldId="259"/>
            <ac:picMk id="3" creationId="{14203424-B851-42C3-9039-F8551469DE31}"/>
          </ac:picMkLst>
        </pc:picChg>
        <pc:picChg chg="add del mod">
          <ac:chgData name="Michael  Rodriguez" userId="deef202b-5d34-4db9-be30-36a4c8689376" providerId="ADAL" clId="{7A5CFE7D-685D-456B-9400-5BE812FF5383}" dt="2021-07-25T01:22:09.777" v="151" actId="21"/>
          <ac:picMkLst>
            <pc:docMk/>
            <pc:sldMk cId="3117556504" sldId="259"/>
            <ac:picMk id="5" creationId="{ED20B9AE-8337-423F-B4C8-F64D4BE28B10}"/>
          </ac:picMkLst>
        </pc:picChg>
        <pc:picChg chg="add del mod">
          <ac:chgData name="Michael  Rodriguez" userId="deef202b-5d34-4db9-be30-36a4c8689376" providerId="ADAL" clId="{7A5CFE7D-685D-456B-9400-5BE812FF5383}" dt="2021-07-25T01:22:11.170" v="153" actId="21"/>
          <ac:picMkLst>
            <pc:docMk/>
            <pc:sldMk cId="3117556504" sldId="259"/>
            <ac:picMk id="7" creationId="{C7F3817C-A030-4F3B-BC02-D5F884D4F0CB}"/>
          </ac:picMkLst>
        </pc:picChg>
        <pc:picChg chg="add mod">
          <ac:chgData name="Michael  Rodriguez" userId="deef202b-5d34-4db9-be30-36a4c8689376" providerId="ADAL" clId="{7A5CFE7D-685D-456B-9400-5BE812FF5383}" dt="2021-07-25T02:20:40.545" v="195" actId="1076"/>
          <ac:picMkLst>
            <pc:docMk/>
            <pc:sldMk cId="3117556504" sldId="259"/>
            <ac:picMk id="9" creationId="{5E9C6D90-1904-4CE7-ACB7-CBFBBB2055E5}"/>
          </ac:picMkLst>
        </pc:picChg>
        <pc:picChg chg="add mod">
          <ac:chgData name="Michael  Rodriguez" userId="deef202b-5d34-4db9-be30-36a4c8689376" providerId="ADAL" clId="{7A5CFE7D-685D-456B-9400-5BE812FF5383}" dt="2021-07-25T02:22:25.473" v="236" actId="1076"/>
          <ac:picMkLst>
            <pc:docMk/>
            <pc:sldMk cId="3117556504" sldId="259"/>
            <ac:picMk id="22" creationId="{03F110C5-11FC-431F-8C31-3D421C83C715}"/>
          </ac:picMkLst>
        </pc:picChg>
        <pc:picChg chg="add mod">
          <ac:chgData name="Michael  Rodriguez" userId="deef202b-5d34-4db9-be30-36a4c8689376" providerId="ADAL" clId="{7A5CFE7D-685D-456B-9400-5BE812FF5383}" dt="2021-07-25T02:20:32.690" v="191" actId="1076"/>
          <ac:picMkLst>
            <pc:docMk/>
            <pc:sldMk cId="3117556504" sldId="259"/>
            <ac:picMk id="23" creationId="{557700CE-E3A1-44D5-9FC7-EBE2E064E929}"/>
          </ac:picMkLst>
        </pc:picChg>
        <pc:picChg chg="add mod">
          <ac:chgData name="Michael  Rodriguez" userId="deef202b-5d34-4db9-be30-36a4c8689376" providerId="ADAL" clId="{7A5CFE7D-685D-456B-9400-5BE812FF5383}" dt="2021-07-25T02:20:35.690" v="192" actId="1076"/>
          <ac:picMkLst>
            <pc:docMk/>
            <pc:sldMk cId="3117556504" sldId="259"/>
            <ac:picMk id="24" creationId="{B87C55C0-7BB9-446C-9097-DC96E2F5451C}"/>
          </ac:picMkLst>
        </pc:picChg>
        <pc:picChg chg="add mod">
          <ac:chgData name="Michael  Rodriguez" userId="deef202b-5d34-4db9-be30-36a4c8689376" providerId="ADAL" clId="{7A5CFE7D-685D-456B-9400-5BE812FF5383}" dt="2021-07-25T02:21:14.866" v="199" actId="1076"/>
          <ac:picMkLst>
            <pc:docMk/>
            <pc:sldMk cId="3117556504" sldId="259"/>
            <ac:picMk id="26" creationId="{29C13533-C604-4CC4-837F-D2B6CEC1B015}"/>
          </ac:picMkLst>
        </pc:picChg>
      </pc:sldChg>
      <pc:sldChg chg="add del ord">
        <pc:chgData name="Michael  Rodriguez" userId="deef202b-5d34-4db9-be30-36a4c8689376" providerId="ADAL" clId="{7A5CFE7D-685D-456B-9400-5BE812FF5383}" dt="2021-07-25T03:55:36.588" v="383"/>
        <pc:sldMkLst>
          <pc:docMk/>
          <pc:sldMk cId="2266395650" sldId="261"/>
        </pc:sldMkLst>
      </pc:sldChg>
      <pc:sldChg chg="addSp delSp modSp mod">
        <pc:chgData name="Michael  Rodriguez" userId="deef202b-5d34-4db9-be30-36a4c8689376" providerId="ADAL" clId="{7A5CFE7D-685D-456B-9400-5BE812FF5383}" dt="2021-07-25T04:09:09.426" v="434" actId="20577"/>
        <pc:sldMkLst>
          <pc:docMk/>
          <pc:sldMk cId="3509322176" sldId="262"/>
        </pc:sldMkLst>
        <pc:spChg chg="mod">
          <ac:chgData name="Michael  Rodriguez" userId="deef202b-5d34-4db9-be30-36a4c8689376" providerId="ADAL" clId="{7A5CFE7D-685D-456B-9400-5BE812FF5383}" dt="2021-07-25T04:09:09.426" v="434" actId="20577"/>
          <ac:spMkLst>
            <pc:docMk/>
            <pc:sldMk cId="3509322176" sldId="262"/>
            <ac:spMk id="10" creationId="{00000000-0000-0000-0000-000000000000}"/>
          </ac:spMkLst>
        </pc:spChg>
        <pc:spChg chg="add mod">
          <ac:chgData name="Michael  Rodriguez" userId="deef202b-5d34-4db9-be30-36a4c8689376" providerId="ADAL" clId="{7A5CFE7D-685D-456B-9400-5BE812FF5383}" dt="2021-07-25T01:11:39.084" v="84" actId="14100"/>
          <ac:spMkLst>
            <pc:docMk/>
            <pc:sldMk cId="3509322176" sldId="262"/>
            <ac:spMk id="14" creationId="{1280A459-95B9-4EB0-A48C-FA45F126B567}"/>
          </ac:spMkLst>
        </pc:spChg>
        <pc:picChg chg="del">
          <ac:chgData name="Michael  Rodriguez" userId="deef202b-5d34-4db9-be30-36a4c8689376" providerId="ADAL" clId="{7A5CFE7D-685D-456B-9400-5BE812FF5383}" dt="2021-07-25T01:11:20.131" v="75" actId="21"/>
          <ac:picMkLst>
            <pc:docMk/>
            <pc:sldMk cId="3509322176" sldId="262"/>
            <ac:picMk id="13" creationId="{EF2CAF20-140A-4D4F-A120-8694BF39DA66}"/>
          </ac:picMkLst>
        </pc:picChg>
        <pc:picChg chg="add mod">
          <ac:chgData name="Michael  Rodriguez" userId="deef202b-5d34-4db9-be30-36a4c8689376" providerId="ADAL" clId="{7A5CFE7D-685D-456B-9400-5BE812FF5383}" dt="2021-07-25T01:11:32.916" v="82" actId="1076"/>
          <ac:picMkLst>
            <pc:docMk/>
            <pc:sldMk cId="3509322176" sldId="262"/>
            <ac:picMk id="18" creationId="{A8FF4C9C-1A13-4AB9-BD8A-569D55F88455}"/>
          </ac:picMkLst>
        </pc:picChg>
      </pc:sldChg>
      <pc:sldChg chg="addSp delSp modSp mod">
        <pc:chgData name="Michael  Rodriguez" userId="deef202b-5d34-4db9-be30-36a4c8689376" providerId="ADAL" clId="{7A5CFE7D-685D-456B-9400-5BE812FF5383}" dt="2021-07-25T04:09:21.626" v="440"/>
        <pc:sldMkLst>
          <pc:docMk/>
          <pc:sldMk cId="219122875" sldId="263"/>
        </pc:sldMkLst>
        <pc:spChg chg="mod">
          <ac:chgData name="Michael  Rodriguez" userId="deef202b-5d34-4db9-be30-36a4c8689376" providerId="ADAL" clId="{7A5CFE7D-685D-456B-9400-5BE812FF5383}" dt="2021-07-25T02:21:55.882" v="209" actId="20577"/>
          <ac:spMkLst>
            <pc:docMk/>
            <pc:sldMk cId="219122875" sldId="263"/>
            <ac:spMk id="8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1:13:52.987" v="91" actId="478"/>
          <ac:spMkLst>
            <pc:docMk/>
            <pc:sldMk cId="219122875" sldId="263"/>
            <ac:spMk id="9" creationId="{00000000-0000-0000-0000-000000000000}"/>
          </ac:spMkLst>
        </pc:spChg>
        <pc:spChg chg="del mod">
          <ac:chgData name="Michael  Rodriguez" userId="deef202b-5d34-4db9-be30-36a4c8689376" providerId="ADAL" clId="{7A5CFE7D-685D-456B-9400-5BE812FF5383}" dt="2021-07-25T01:13:58.460" v="96" actId="478"/>
          <ac:spMkLst>
            <pc:docMk/>
            <pc:sldMk cId="219122875" sldId="263"/>
            <ac:spMk id="10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1:13:56.612" v="94" actId="478"/>
          <ac:spMkLst>
            <pc:docMk/>
            <pc:sldMk cId="219122875" sldId="263"/>
            <ac:spMk id="12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1:13:47.388" v="88" actId="478"/>
          <ac:spMkLst>
            <pc:docMk/>
            <pc:sldMk cId="219122875" sldId="263"/>
            <ac:spMk id="14" creationId="{00000000-0000-0000-0000-000000000000}"/>
          </ac:spMkLst>
        </pc:spChg>
        <pc:spChg chg="add mod">
          <ac:chgData name="Michael  Rodriguez" userId="deef202b-5d34-4db9-be30-36a4c8689376" providerId="ADAL" clId="{7A5CFE7D-685D-456B-9400-5BE812FF5383}" dt="2021-07-25T02:57:26.357" v="378" actId="20577"/>
          <ac:spMkLst>
            <pc:docMk/>
            <pc:sldMk cId="219122875" sldId="263"/>
            <ac:spMk id="15" creationId="{E4B6E49F-50DE-4265-8C8B-40CBCEE41C2A}"/>
          </ac:spMkLst>
        </pc:spChg>
        <pc:spChg chg="del">
          <ac:chgData name="Michael  Rodriguez" userId="deef202b-5d34-4db9-be30-36a4c8689376" providerId="ADAL" clId="{7A5CFE7D-685D-456B-9400-5BE812FF5383}" dt="2021-07-25T01:13:46.068" v="87" actId="478"/>
          <ac:spMkLst>
            <pc:docMk/>
            <pc:sldMk cId="219122875" sldId="263"/>
            <ac:spMk id="16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4:09:21.459" v="439" actId="478"/>
          <ac:spMkLst>
            <pc:docMk/>
            <pc:sldMk cId="219122875" sldId="263"/>
            <ac:spMk id="17" creationId="{00000000-0000-0000-0000-000000000000}"/>
          </ac:spMkLst>
        </pc:spChg>
        <pc:spChg chg="mod">
          <ac:chgData name="Michael  Rodriguez" userId="deef202b-5d34-4db9-be30-36a4c8689376" providerId="ADAL" clId="{7A5CFE7D-685D-456B-9400-5BE812FF5383}" dt="2021-07-25T01:14:03.379" v="98" actId="14100"/>
          <ac:spMkLst>
            <pc:docMk/>
            <pc:sldMk cId="219122875" sldId="263"/>
            <ac:spMk id="18" creationId="{2214E7E6-CDE6-4D45-9D9B-9E26810060BA}"/>
          </ac:spMkLst>
        </pc:spChg>
        <pc:spChg chg="del mod">
          <ac:chgData name="Michael  Rodriguez" userId="deef202b-5d34-4db9-be30-36a4c8689376" providerId="ADAL" clId="{7A5CFE7D-685D-456B-9400-5BE812FF5383}" dt="2021-07-25T01:13:55.107" v="93" actId="478"/>
          <ac:spMkLst>
            <pc:docMk/>
            <pc:sldMk cId="219122875" sldId="263"/>
            <ac:spMk id="19" creationId="{C2FD8689-5C0D-4426-8546-A3D41FB63A41}"/>
          </ac:spMkLst>
        </pc:spChg>
        <pc:spChg chg="add mod">
          <ac:chgData name="Michael  Rodriguez" userId="deef202b-5d34-4db9-be30-36a4c8689376" providerId="ADAL" clId="{7A5CFE7D-685D-456B-9400-5BE812FF5383}" dt="2021-07-25T04:09:21.626" v="440"/>
          <ac:spMkLst>
            <pc:docMk/>
            <pc:sldMk cId="219122875" sldId="263"/>
            <ac:spMk id="20" creationId="{65E946B6-5C10-4B8E-8900-BFE23FE43544}"/>
          </ac:spMkLst>
        </pc:spChg>
        <pc:picChg chg="del">
          <ac:chgData name="Michael  Rodriguez" userId="deef202b-5d34-4db9-be30-36a4c8689376" providerId="ADAL" clId="{7A5CFE7D-685D-456B-9400-5BE812FF5383}" dt="2021-07-25T01:13:44.436" v="86" actId="478"/>
          <ac:picMkLst>
            <pc:docMk/>
            <pc:sldMk cId="219122875" sldId="263"/>
            <ac:picMk id="7" creationId="{00000000-0000-0000-0000-000000000000}"/>
          </ac:picMkLst>
        </pc:picChg>
        <pc:picChg chg="add mod">
          <ac:chgData name="Michael  Rodriguez" userId="deef202b-5d34-4db9-be30-36a4c8689376" providerId="ADAL" clId="{7A5CFE7D-685D-456B-9400-5BE812FF5383}" dt="2021-07-25T01:16:35.010" v="129" actId="1076"/>
          <ac:picMkLst>
            <pc:docMk/>
            <pc:sldMk cId="219122875" sldId="263"/>
            <ac:picMk id="13" creationId="{FFDF4B18-A037-4548-9C26-DA87BF47C83B}"/>
          </ac:picMkLst>
        </pc:picChg>
        <pc:cxnChg chg="mod">
          <ac:chgData name="Michael  Rodriguez" userId="deef202b-5d34-4db9-be30-36a4c8689376" providerId="ADAL" clId="{7A5CFE7D-685D-456B-9400-5BE812FF5383}" dt="2021-07-25T01:14:01.147" v="97" actId="1076"/>
          <ac:cxnSpMkLst>
            <pc:docMk/>
            <pc:sldMk cId="219122875" sldId="263"/>
            <ac:cxnSpMk id="11" creationId="{00000000-0000-0000-0000-000000000000}"/>
          </ac:cxnSpMkLst>
        </pc:cxnChg>
      </pc:sldChg>
      <pc:sldChg chg="del">
        <pc:chgData name="Michael  Rodriguez" userId="deef202b-5d34-4db9-be30-36a4c8689376" providerId="ADAL" clId="{7A5CFE7D-685D-456B-9400-5BE812FF5383}" dt="2021-07-25T02:45:16.072" v="268" actId="47"/>
        <pc:sldMkLst>
          <pc:docMk/>
          <pc:sldMk cId="1008648433" sldId="265"/>
        </pc:sldMkLst>
      </pc:sldChg>
      <pc:sldChg chg="new del">
        <pc:chgData name="Michael  Rodriguez" userId="deef202b-5d34-4db9-be30-36a4c8689376" providerId="ADAL" clId="{7A5CFE7D-685D-456B-9400-5BE812FF5383}" dt="2021-07-25T01:11:52.509" v="85" actId="47"/>
        <pc:sldMkLst>
          <pc:docMk/>
          <pc:sldMk cId="2369956546" sldId="267"/>
        </pc:sldMkLst>
      </pc:sldChg>
      <pc:sldChg chg="addSp delSp modSp add mod">
        <pc:chgData name="Michael  Rodriguez" userId="deef202b-5d34-4db9-be30-36a4c8689376" providerId="ADAL" clId="{7A5CFE7D-685D-456B-9400-5BE812FF5383}" dt="2021-07-25T04:09:18.338" v="438"/>
        <pc:sldMkLst>
          <pc:docMk/>
          <pc:sldMk cId="1229213857" sldId="268"/>
        </pc:sldMkLst>
        <pc:spChg chg="del">
          <ac:chgData name="Michael  Rodriguez" userId="deef202b-5d34-4db9-be30-36a4c8689376" providerId="ADAL" clId="{7A5CFE7D-685D-456B-9400-5BE812FF5383}" dt="2021-07-25T01:10:27.301" v="44" actId="478"/>
          <ac:spMkLst>
            <pc:docMk/>
            <pc:sldMk cId="1229213857" sldId="268"/>
            <ac:spMk id="2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4:09:18.170" v="437" actId="478"/>
          <ac:spMkLst>
            <pc:docMk/>
            <pc:sldMk cId="1229213857" sldId="268"/>
            <ac:spMk id="3" creationId="{00000000-0000-0000-0000-000000000000}"/>
          </ac:spMkLst>
        </pc:spChg>
        <pc:spChg chg="add mod">
          <ac:chgData name="Michael  Rodriguez" userId="deef202b-5d34-4db9-be30-36a4c8689376" providerId="ADAL" clId="{7A5CFE7D-685D-456B-9400-5BE812FF5383}" dt="2021-07-25T01:11:10.091" v="73" actId="1076"/>
          <ac:spMkLst>
            <pc:docMk/>
            <pc:sldMk cId="1229213857" sldId="268"/>
            <ac:spMk id="10" creationId="{0131E453-B7DC-4BB8-853F-335EE153A366}"/>
          </ac:spMkLst>
        </pc:spChg>
        <pc:spChg chg="add mod">
          <ac:chgData name="Michael  Rodriguez" userId="deef202b-5d34-4db9-be30-36a4c8689376" providerId="ADAL" clId="{7A5CFE7D-685D-456B-9400-5BE812FF5383}" dt="2021-07-25T04:09:18.338" v="438"/>
          <ac:spMkLst>
            <pc:docMk/>
            <pc:sldMk cId="1229213857" sldId="268"/>
            <ac:spMk id="14" creationId="{6160C8B9-660B-42A6-99FB-C978100B1555}"/>
          </ac:spMkLst>
        </pc:spChg>
        <pc:spChg chg="mod">
          <ac:chgData name="Michael  Rodriguez" userId="deef202b-5d34-4db9-be30-36a4c8689376" providerId="ADAL" clId="{7A5CFE7D-685D-456B-9400-5BE812FF5383}" dt="2021-07-25T01:10:42.212" v="49" actId="14100"/>
          <ac:spMkLst>
            <pc:docMk/>
            <pc:sldMk cId="1229213857" sldId="268"/>
            <ac:spMk id="19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1:10:38.813" v="46" actId="478"/>
          <ac:spMkLst>
            <pc:docMk/>
            <pc:sldMk cId="1229213857" sldId="268"/>
            <ac:spMk id="20" creationId="{00000000-0000-0000-0000-000000000000}"/>
          </ac:spMkLst>
        </pc:spChg>
        <pc:picChg chg="add mod">
          <ac:chgData name="Michael  Rodriguez" userId="deef202b-5d34-4db9-be30-36a4c8689376" providerId="ADAL" clId="{7A5CFE7D-685D-456B-9400-5BE812FF5383}" dt="2021-07-25T01:10:50.780" v="52" actId="1076"/>
          <ac:picMkLst>
            <pc:docMk/>
            <pc:sldMk cId="1229213857" sldId="268"/>
            <ac:picMk id="9" creationId="{56459904-FE73-4D70-889C-CA11F9E63E0D}"/>
          </ac:picMkLst>
        </pc:picChg>
        <pc:picChg chg="del">
          <ac:chgData name="Michael  Rodriguez" userId="deef202b-5d34-4db9-be30-36a4c8689376" providerId="ADAL" clId="{7A5CFE7D-685D-456B-9400-5BE812FF5383}" dt="2021-07-25T01:10:24.750" v="43" actId="478"/>
          <ac:picMkLst>
            <pc:docMk/>
            <pc:sldMk cId="1229213857" sldId="268"/>
            <ac:picMk id="12" creationId="{74DE4093-FF84-4C8B-9E59-BC7C281B944A}"/>
          </ac:picMkLst>
        </pc:picChg>
        <pc:picChg chg="add del mod">
          <ac:chgData name="Michael  Rodriguez" userId="deef202b-5d34-4db9-be30-36a4c8689376" providerId="ADAL" clId="{7A5CFE7D-685D-456B-9400-5BE812FF5383}" dt="2021-07-25T01:14:22.623" v="104"/>
          <ac:picMkLst>
            <pc:docMk/>
            <pc:sldMk cId="1229213857" sldId="268"/>
            <ac:picMk id="13" creationId="{E3E5CACB-8148-4E4C-A380-3DB4DCDC1735}"/>
          </ac:picMkLst>
        </pc:picChg>
      </pc:sldChg>
      <pc:sldChg chg="add del">
        <pc:chgData name="Michael  Rodriguez" userId="deef202b-5d34-4db9-be30-36a4c8689376" providerId="ADAL" clId="{7A5CFE7D-685D-456B-9400-5BE812FF5383}" dt="2021-07-25T01:10:19.216" v="41"/>
        <pc:sldMkLst>
          <pc:docMk/>
          <pc:sldMk cId="2353863411" sldId="268"/>
        </pc:sldMkLst>
      </pc:sldChg>
      <pc:sldChg chg="new del">
        <pc:chgData name="Michael  Rodriguez" userId="deef202b-5d34-4db9-be30-36a4c8689376" providerId="ADAL" clId="{7A5CFE7D-685D-456B-9400-5BE812FF5383}" dt="2021-07-25T01:22:45.956" v="159" actId="47"/>
        <pc:sldMkLst>
          <pc:docMk/>
          <pc:sldMk cId="3047274839" sldId="269"/>
        </pc:sldMkLst>
      </pc:sldChg>
      <pc:sldChg chg="addSp delSp modSp add mod">
        <pc:chgData name="Michael  Rodriguez" userId="deef202b-5d34-4db9-be30-36a4c8689376" providerId="ADAL" clId="{7A5CFE7D-685D-456B-9400-5BE812FF5383}" dt="2021-07-25T04:09:31.170" v="444"/>
        <pc:sldMkLst>
          <pc:docMk/>
          <pc:sldMk cId="1673631163" sldId="270"/>
        </pc:sldMkLst>
        <pc:spChg chg="add mod">
          <ac:chgData name="Michael  Rodriguez" userId="deef202b-5d34-4db9-be30-36a4c8689376" providerId="ADAL" clId="{7A5CFE7D-685D-456B-9400-5BE812FF5383}" dt="2021-07-25T04:09:31.170" v="444"/>
          <ac:spMkLst>
            <pc:docMk/>
            <pc:sldMk cId="1673631163" sldId="270"/>
            <ac:spMk id="14" creationId="{6CD7CC95-7AFF-4251-AB34-4E52E4E5B6BC}"/>
          </ac:spMkLst>
        </pc:spChg>
        <pc:spChg chg="del">
          <ac:chgData name="Michael  Rodriguez" userId="deef202b-5d34-4db9-be30-36a4c8689376" providerId="ADAL" clId="{7A5CFE7D-685D-456B-9400-5BE812FF5383}" dt="2021-07-25T04:09:30.946" v="443" actId="478"/>
          <ac:spMkLst>
            <pc:docMk/>
            <pc:sldMk cId="1673631163" sldId="270"/>
            <ac:spMk id="19" creationId="{00000000-0000-0000-0000-000000000000}"/>
          </ac:spMkLst>
        </pc:spChg>
        <pc:spChg chg="mod">
          <ac:chgData name="Michael  Rodriguez" userId="deef202b-5d34-4db9-be30-36a4c8689376" providerId="ADAL" clId="{7A5CFE7D-685D-456B-9400-5BE812FF5383}" dt="2021-07-25T02:22:12.203" v="235" actId="20577"/>
          <ac:spMkLst>
            <pc:docMk/>
            <pc:sldMk cId="1673631163" sldId="270"/>
            <ac:spMk id="20" creationId="{D3EFF3FC-22E6-4351-B1AF-1E0FEA024A95}"/>
          </ac:spMkLst>
        </pc:spChg>
        <pc:spChg chg="mod">
          <ac:chgData name="Michael  Rodriguez" userId="deef202b-5d34-4db9-be30-36a4c8689376" providerId="ADAL" clId="{7A5CFE7D-685D-456B-9400-5BE812FF5383}" dt="2021-07-25T01:32:05.145" v="184" actId="14100"/>
          <ac:spMkLst>
            <pc:docMk/>
            <pc:sldMk cId="1673631163" sldId="270"/>
            <ac:spMk id="21" creationId="{0611FDEC-3C74-4618-8BA7-F7E9DEFD26FE}"/>
          </ac:spMkLst>
        </pc:spChg>
        <pc:picChg chg="add mod">
          <ac:chgData name="Michael  Rodriguez" userId="deef202b-5d34-4db9-be30-36a4c8689376" providerId="ADAL" clId="{7A5CFE7D-685D-456B-9400-5BE812FF5383}" dt="2021-07-25T01:32:09.216" v="186" actId="1076"/>
          <ac:picMkLst>
            <pc:docMk/>
            <pc:sldMk cId="1673631163" sldId="270"/>
            <ac:picMk id="3" creationId="{A7CCAB1A-0838-46E4-8E6D-B9D4523EE3DF}"/>
          </ac:picMkLst>
        </pc:picChg>
        <pc:picChg chg="add mod">
          <ac:chgData name="Michael  Rodriguez" userId="deef202b-5d34-4db9-be30-36a4c8689376" providerId="ADAL" clId="{7A5CFE7D-685D-456B-9400-5BE812FF5383}" dt="2021-07-25T01:32:12.689" v="187" actId="1076"/>
          <ac:picMkLst>
            <pc:docMk/>
            <pc:sldMk cId="1673631163" sldId="270"/>
            <ac:picMk id="5" creationId="{F0CCE921-5201-4FBF-A8D8-70065ED929F4}"/>
          </ac:picMkLst>
        </pc:picChg>
        <pc:picChg chg="add mod">
          <ac:chgData name="Michael  Rodriguez" userId="deef202b-5d34-4db9-be30-36a4c8689376" providerId="ADAL" clId="{7A5CFE7D-685D-456B-9400-5BE812FF5383}" dt="2021-07-25T01:32:14.841" v="188" actId="1076"/>
          <ac:picMkLst>
            <pc:docMk/>
            <pc:sldMk cId="1673631163" sldId="270"/>
            <ac:picMk id="7" creationId="{124E2DE2-EE40-442F-8CAC-AF43FB598B7C}"/>
          </ac:picMkLst>
        </pc:picChg>
        <pc:picChg chg="del">
          <ac:chgData name="Michael  Rodriguez" userId="deef202b-5d34-4db9-be30-36a4c8689376" providerId="ADAL" clId="{7A5CFE7D-685D-456B-9400-5BE812FF5383}" dt="2021-07-25T01:22:49.259" v="160" actId="478"/>
          <ac:picMkLst>
            <pc:docMk/>
            <pc:sldMk cId="1673631163" sldId="270"/>
            <ac:picMk id="22" creationId="{03F110C5-11FC-431F-8C31-3D421C83C715}"/>
          </ac:picMkLst>
        </pc:picChg>
        <pc:picChg chg="del">
          <ac:chgData name="Michael  Rodriguez" userId="deef202b-5d34-4db9-be30-36a4c8689376" providerId="ADAL" clId="{7A5CFE7D-685D-456B-9400-5BE812FF5383}" dt="2021-07-25T01:22:50.323" v="161" actId="478"/>
          <ac:picMkLst>
            <pc:docMk/>
            <pc:sldMk cId="1673631163" sldId="270"/>
            <ac:picMk id="23" creationId="{557700CE-E3A1-44D5-9FC7-EBE2E064E929}"/>
          </ac:picMkLst>
        </pc:picChg>
        <pc:picChg chg="del">
          <ac:chgData name="Michael  Rodriguez" userId="deef202b-5d34-4db9-be30-36a4c8689376" providerId="ADAL" clId="{7A5CFE7D-685D-456B-9400-5BE812FF5383}" dt="2021-07-25T01:22:50.986" v="162" actId="478"/>
          <ac:picMkLst>
            <pc:docMk/>
            <pc:sldMk cId="1673631163" sldId="270"/>
            <ac:picMk id="24" creationId="{B87C55C0-7BB9-446C-9097-DC96E2F5451C}"/>
          </ac:picMkLst>
        </pc:picChg>
      </pc:sldChg>
      <pc:sldChg chg="new del">
        <pc:chgData name="Michael  Rodriguez" userId="deef202b-5d34-4db9-be30-36a4c8689376" providerId="ADAL" clId="{7A5CFE7D-685D-456B-9400-5BE812FF5383}" dt="2021-07-25T02:25:57.570" v="239" actId="47"/>
        <pc:sldMkLst>
          <pc:docMk/>
          <pc:sldMk cId="2717605559" sldId="271"/>
        </pc:sldMkLst>
      </pc:sldChg>
      <pc:sldChg chg="addSp delSp modSp add del mod">
        <pc:chgData name="Michael  Rodriguez" userId="deef202b-5d34-4db9-be30-36a4c8689376" providerId="ADAL" clId="{7A5CFE7D-685D-456B-9400-5BE812FF5383}" dt="2021-07-25T03:55:27.882" v="379" actId="47"/>
        <pc:sldMkLst>
          <pc:docMk/>
          <pc:sldMk cId="1058329923" sldId="272"/>
        </pc:sldMkLst>
        <pc:spChg chg="mod">
          <ac:chgData name="Michael  Rodriguez" userId="deef202b-5d34-4db9-be30-36a4c8689376" providerId="ADAL" clId="{7A5CFE7D-685D-456B-9400-5BE812FF5383}" dt="2021-07-25T02:26:06.377" v="253" actId="20577"/>
          <ac:spMkLst>
            <pc:docMk/>
            <pc:sldMk cId="1058329923" sldId="272"/>
            <ac:spMk id="20" creationId="{D3EFF3FC-22E6-4351-B1AF-1E0FEA024A95}"/>
          </ac:spMkLst>
        </pc:spChg>
        <pc:picChg chg="del">
          <ac:chgData name="Michael  Rodriguez" userId="deef202b-5d34-4db9-be30-36a4c8689376" providerId="ADAL" clId="{7A5CFE7D-685D-456B-9400-5BE812FF5383}" dt="2021-07-25T02:26:00.298" v="240" actId="478"/>
          <ac:picMkLst>
            <pc:docMk/>
            <pc:sldMk cId="1058329923" sldId="272"/>
            <ac:picMk id="3" creationId="{A7CCAB1A-0838-46E4-8E6D-B9D4523EE3DF}"/>
          </ac:picMkLst>
        </pc:picChg>
        <pc:picChg chg="add mod">
          <ac:chgData name="Michael  Rodriguez" userId="deef202b-5d34-4db9-be30-36a4c8689376" providerId="ADAL" clId="{7A5CFE7D-685D-456B-9400-5BE812FF5383}" dt="2021-07-25T02:26:26.680" v="256" actId="962"/>
          <ac:picMkLst>
            <pc:docMk/>
            <pc:sldMk cId="1058329923" sldId="272"/>
            <ac:picMk id="4" creationId="{27C28C1E-766E-4F87-B233-C306AA32FB90}"/>
          </ac:picMkLst>
        </pc:picChg>
        <pc:picChg chg="del">
          <ac:chgData name="Michael  Rodriguez" userId="deef202b-5d34-4db9-be30-36a4c8689376" providerId="ADAL" clId="{7A5CFE7D-685D-456B-9400-5BE812FF5383}" dt="2021-07-25T02:26:00.866" v="241" actId="478"/>
          <ac:picMkLst>
            <pc:docMk/>
            <pc:sldMk cId="1058329923" sldId="272"/>
            <ac:picMk id="5" creationId="{F0CCE921-5201-4FBF-A8D8-70065ED929F4}"/>
          </ac:picMkLst>
        </pc:picChg>
        <pc:picChg chg="del">
          <ac:chgData name="Michael  Rodriguez" userId="deef202b-5d34-4db9-be30-36a4c8689376" providerId="ADAL" clId="{7A5CFE7D-685D-456B-9400-5BE812FF5383}" dt="2021-07-25T02:26:01.434" v="242" actId="478"/>
          <ac:picMkLst>
            <pc:docMk/>
            <pc:sldMk cId="1058329923" sldId="272"/>
            <ac:picMk id="7" creationId="{124E2DE2-EE40-442F-8CAC-AF43FB598B7C}"/>
          </ac:picMkLst>
        </pc:picChg>
      </pc:sldChg>
      <pc:sldChg chg="modSp add mod ord">
        <pc:chgData name="Michael  Rodriguez" userId="deef202b-5d34-4db9-be30-36a4c8689376" providerId="ADAL" clId="{7A5CFE7D-685D-456B-9400-5BE812FF5383}" dt="2021-07-25T04:11:36.074" v="455"/>
        <pc:sldMkLst>
          <pc:docMk/>
          <pc:sldMk cId="3095108125" sldId="273"/>
        </pc:sldMkLst>
        <pc:spChg chg="mod">
          <ac:chgData name="Michael  Rodriguez" userId="deef202b-5d34-4db9-be30-36a4c8689376" providerId="ADAL" clId="{7A5CFE7D-685D-456B-9400-5BE812FF5383}" dt="2021-07-25T04:11:36.074" v="455"/>
          <ac:spMkLst>
            <pc:docMk/>
            <pc:sldMk cId="3095108125" sldId="273"/>
            <ac:spMk id="2" creationId="{00000000-0000-0000-0000-000000000000}"/>
          </ac:spMkLst>
        </pc:spChg>
        <pc:cxnChg chg="mod">
          <ac:chgData name="Michael  Rodriguez" userId="deef202b-5d34-4db9-be30-36a4c8689376" providerId="ADAL" clId="{7A5CFE7D-685D-456B-9400-5BE812FF5383}" dt="2021-07-25T04:10:44.266" v="453" actId="1076"/>
          <ac:cxnSpMkLst>
            <pc:docMk/>
            <pc:sldMk cId="3095108125" sldId="273"/>
            <ac:cxnSpMk id="17" creationId="{00000000-0000-0000-0000-000000000000}"/>
          </ac:cxnSpMkLst>
        </pc:cxnChg>
      </pc:sldChg>
      <pc:sldChg chg="new del">
        <pc:chgData name="Michael  Rodriguez" userId="deef202b-5d34-4db9-be30-36a4c8689376" providerId="ADAL" clId="{7A5CFE7D-685D-456B-9400-5BE812FF5383}" dt="2021-07-25T02:37:03.646" v="264" actId="47"/>
        <pc:sldMkLst>
          <pc:docMk/>
          <pc:sldMk cId="499395262" sldId="274"/>
        </pc:sldMkLst>
      </pc:sldChg>
      <pc:sldChg chg="new del">
        <pc:chgData name="Michael  Rodriguez" userId="deef202b-5d34-4db9-be30-36a4c8689376" providerId="ADAL" clId="{7A5CFE7D-685D-456B-9400-5BE812FF5383}" dt="2021-07-25T02:36:56.873" v="261" actId="47"/>
        <pc:sldMkLst>
          <pc:docMk/>
          <pc:sldMk cId="1486351164" sldId="274"/>
        </pc:sldMkLst>
      </pc:sldChg>
      <pc:sldChg chg="addSp delSp modSp add mod">
        <pc:chgData name="Michael  Rodriguez" userId="deef202b-5d34-4db9-be30-36a4c8689376" providerId="ADAL" clId="{7A5CFE7D-685D-456B-9400-5BE812FF5383}" dt="2021-07-25T02:53:30.341" v="362" actId="20577"/>
        <pc:sldMkLst>
          <pc:docMk/>
          <pc:sldMk cId="813051704" sldId="275"/>
        </pc:sldMkLst>
        <pc:spChg chg="del">
          <ac:chgData name="Michael  Rodriguez" userId="deef202b-5d34-4db9-be30-36a4c8689376" providerId="ADAL" clId="{7A5CFE7D-685D-456B-9400-5BE812FF5383}" dt="2021-07-25T02:37:07.312" v="266" actId="478"/>
          <ac:spMkLst>
            <pc:docMk/>
            <pc:sldMk cId="813051704" sldId="275"/>
            <ac:spMk id="2" creationId="{00000000-0000-0000-0000-000000000000}"/>
          </ac:spMkLst>
        </pc:spChg>
        <pc:spChg chg="add mod">
          <ac:chgData name="Michael  Rodriguez" userId="deef202b-5d34-4db9-be30-36a4c8689376" providerId="ADAL" clId="{7A5CFE7D-685D-456B-9400-5BE812FF5383}" dt="2021-07-25T02:52:06.933" v="283" actId="14100"/>
          <ac:spMkLst>
            <pc:docMk/>
            <pc:sldMk cId="813051704" sldId="275"/>
            <ac:spMk id="11" creationId="{35D0287E-4E5C-4805-AB00-E5B40420A6C6}"/>
          </ac:spMkLst>
        </pc:spChg>
        <pc:spChg chg="mod">
          <ac:chgData name="Michael  Rodriguez" userId="deef202b-5d34-4db9-be30-36a4c8689376" providerId="ADAL" clId="{7A5CFE7D-685D-456B-9400-5BE812FF5383}" dt="2021-07-25T02:53:30.341" v="362" actId="20577"/>
          <ac:spMkLst>
            <pc:docMk/>
            <pc:sldMk cId="813051704" sldId="275"/>
            <ac:spMk id="15" creationId="{00000000-0000-0000-0000-000000000000}"/>
          </ac:spMkLst>
        </pc:spChg>
        <pc:spChg chg="del">
          <ac:chgData name="Michael  Rodriguez" userId="deef202b-5d34-4db9-be30-36a4c8689376" providerId="ADAL" clId="{7A5CFE7D-685D-456B-9400-5BE812FF5383}" dt="2021-07-25T02:37:08.231" v="267" actId="478"/>
          <ac:spMkLst>
            <pc:docMk/>
            <pc:sldMk cId="813051704" sldId="275"/>
            <ac:spMk id="18" creationId="{00000000-0000-0000-0000-000000000000}"/>
          </ac:spMkLst>
        </pc:spChg>
        <pc:picChg chg="del">
          <ac:chgData name="Michael  Rodriguez" userId="deef202b-5d34-4db9-be30-36a4c8689376" providerId="ADAL" clId="{7A5CFE7D-685D-456B-9400-5BE812FF5383}" dt="2021-07-25T02:37:05.456" v="265" actId="478"/>
          <ac:picMkLst>
            <pc:docMk/>
            <pc:sldMk cId="813051704" sldId="275"/>
            <ac:picMk id="4" creationId="{00000000-0000-0000-0000-000000000000}"/>
          </ac:picMkLst>
        </pc:picChg>
        <pc:picChg chg="add del">
          <ac:chgData name="Michael  Rodriguez" userId="deef202b-5d34-4db9-be30-36a4c8689376" providerId="ADAL" clId="{7A5CFE7D-685D-456B-9400-5BE812FF5383}" dt="2021-07-25T02:51:35.756" v="272" actId="21"/>
          <ac:picMkLst>
            <pc:docMk/>
            <pc:sldMk cId="813051704" sldId="275"/>
            <ac:picMk id="6" creationId="{675697B6-5AAE-481E-A678-8841B8F87A98}"/>
          </ac:picMkLst>
        </pc:picChg>
        <pc:picChg chg="add mod">
          <ac:chgData name="Michael  Rodriguez" userId="deef202b-5d34-4db9-be30-36a4c8689376" providerId="ADAL" clId="{7A5CFE7D-685D-456B-9400-5BE812FF5383}" dt="2021-07-25T02:52:01.565" v="281" actId="1076"/>
          <ac:picMkLst>
            <pc:docMk/>
            <pc:sldMk cId="813051704" sldId="275"/>
            <ac:picMk id="8" creationId="{E6E56B50-76D1-43DE-87DF-F2DCC1CE5E6F}"/>
          </ac:picMkLst>
        </pc:picChg>
        <pc:picChg chg="add mod">
          <ac:chgData name="Michael  Rodriguez" userId="deef202b-5d34-4db9-be30-36a4c8689376" providerId="ADAL" clId="{7A5CFE7D-685D-456B-9400-5BE812FF5383}" dt="2021-07-25T02:51:44.797" v="277" actId="1076"/>
          <ac:picMkLst>
            <pc:docMk/>
            <pc:sldMk cId="813051704" sldId="275"/>
            <ac:picMk id="12" creationId="{8518F7F4-2E1F-48D1-B1B0-FD5FF7CE76CC}"/>
          </ac:picMkLst>
        </pc:picChg>
        <pc:cxnChg chg="mod">
          <ac:chgData name="Michael  Rodriguez" userId="deef202b-5d34-4db9-be30-36a4c8689376" providerId="ADAL" clId="{7A5CFE7D-685D-456B-9400-5BE812FF5383}" dt="2021-07-25T02:52:09.221" v="284" actId="1076"/>
          <ac:cxnSpMkLst>
            <pc:docMk/>
            <pc:sldMk cId="813051704" sldId="275"/>
            <ac:cxnSpMk id="17" creationId="{00000000-0000-0000-0000-000000000000}"/>
          </ac:cxnSpMkLst>
        </pc:cxnChg>
      </pc:sldChg>
      <pc:sldChg chg="addSp delSp modSp mod">
        <pc:chgData name="Michael  Rodriguez" userId="deef202b-5d34-4db9-be30-36a4c8689376" providerId="ADAL" clId="{7A5CFE7D-685D-456B-9400-5BE812FF5383}" dt="2021-07-25T04:09:34.514" v="446"/>
        <pc:sldMkLst>
          <pc:docMk/>
          <pc:sldMk cId="916123296" sldId="276"/>
        </pc:sldMkLst>
        <pc:spChg chg="add mod">
          <ac:chgData name="Michael  Rodriguez" userId="deef202b-5d34-4db9-be30-36a4c8689376" providerId="ADAL" clId="{7A5CFE7D-685D-456B-9400-5BE812FF5383}" dt="2021-07-25T04:09:34.514" v="446"/>
          <ac:spMkLst>
            <pc:docMk/>
            <pc:sldMk cId="916123296" sldId="276"/>
            <ac:spMk id="11" creationId="{3CEBEE10-A008-4A46-AEC5-682976475871}"/>
          </ac:spMkLst>
        </pc:spChg>
        <pc:spChg chg="del">
          <ac:chgData name="Michael  Rodriguez" userId="deef202b-5d34-4db9-be30-36a4c8689376" providerId="ADAL" clId="{7A5CFE7D-685D-456B-9400-5BE812FF5383}" dt="2021-07-25T04:09:34.331" v="445" actId="478"/>
          <ac:spMkLst>
            <pc:docMk/>
            <pc:sldMk cId="916123296" sldId="276"/>
            <ac:spMk id="19" creationId="{00000000-0000-0000-0000-000000000000}"/>
          </ac:spMkLst>
        </pc:spChg>
      </pc:sldChg>
      <pc:sldChg chg="addSp delSp modSp mod">
        <pc:chgData name="Michael  Rodriguez" userId="deef202b-5d34-4db9-be30-36a4c8689376" providerId="ADAL" clId="{7A5CFE7D-685D-456B-9400-5BE812FF5383}" dt="2021-07-25T04:09:38.682" v="448"/>
        <pc:sldMkLst>
          <pc:docMk/>
          <pc:sldMk cId="1626449172" sldId="277"/>
        </pc:sldMkLst>
        <pc:spChg chg="add mod">
          <ac:chgData name="Michael  Rodriguez" userId="deef202b-5d34-4db9-be30-36a4c8689376" providerId="ADAL" clId="{7A5CFE7D-685D-456B-9400-5BE812FF5383}" dt="2021-07-25T04:09:38.682" v="448"/>
          <ac:spMkLst>
            <pc:docMk/>
            <pc:sldMk cId="1626449172" sldId="277"/>
            <ac:spMk id="15" creationId="{EAF12ABD-44EA-4B8C-B80A-4785A9234E86}"/>
          </ac:spMkLst>
        </pc:spChg>
        <pc:spChg chg="del">
          <ac:chgData name="Michael  Rodriguez" userId="deef202b-5d34-4db9-be30-36a4c8689376" providerId="ADAL" clId="{7A5CFE7D-685D-456B-9400-5BE812FF5383}" dt="2021-07-25T04:09:38.506" v="447" actId="478"/>
          <ac:spMkLst>
            <pc:docMk/>
            <pc:sldMk cId="1626449172" sldId="277"/>
            <ac:spMk id="19" creationId="{00000000-0000-0000-0000-000000000000}"/>
          </ac:spMkLst>
        </pc:spChg>
      </pc:sldChg>
      <pc:sldChg chg="addSp delSp modSp mod">
        <pc:chgData name="Michael  Rodriguez" userId="deef202b-5d34-4db9-be30-36a4c8689376" providerId="ADAL" clId="{7A5CFE7D-685D-456B-9400-5BE812FF5383}" dt="2021-07-25T04:09:42.410" v="450"/>
        <pc:sldMkLst>
          <pc:docMk/>
          <pc:sldMk cId="3546972528" sldId="278"/>
        </pc:sldMkLst>
        <pc:spChg chg="add mod">
          <ac:chgData name="Michael  Rodriguez" userId="deef202b-5d34-4db9-be30-36a4c8689376" providerId="ADAL" clId="{7A5CFE7D-685D-456B-9400-5BE812FF5383}" dt="2021-07-25T04:09:42.410" v="450"/>
          <ac:spMkLst>
            <pc:docMk/>
            <pc:sldMk cId="3546972528" sldId="278"/>
            <ac:spMk id="12" creationId="{9CB8C0D3-BD99-4D07-8674-101711228A07}"/>
          </ac:spMkLst>
        </pc:spChg>
        <pc:spChg chg="del">
          <ac:chgData name="Michael  Rodriguez" userId="deef202b-5d34-4db9-be30-36a4c8689376" providerId="ADAL" clId="{7A5CFE7D-685D-456B-9400-5BE812FF5383}" dt="2021-07-25T04:09:42.243" v="449" actId="478"/>
          <ac:spMkLst>
            <pc:docMk/>
            <pc:sldMk cId="3546972528" sldId="278"/>
            <ac:spMk id="19" creationId="{00000000-0000-0000-0000-000000000000}"/>
          </ac:spMkLst>
        </pc:spChg>
      </pc:sldChg>
      <pc:sldChg chg="addSp delSp modSp mod">
        <pc:chgData name="Michael  Rodriguez" userId="deef202b-5d34-4db9-be30-36a4c8689376" providerId="ADAL" clId="{7A5CFE7D-685D-456B-9400-5BE812FF5383}" dt="2021-07-25T04:09:45.988" v="452"/>
        <pc:sldMkLst>
          <pc:docMk/>
          <pc:sldMk cId="771541875" sldId="280"/>
        </pc:sldMkLst>
        <pc:spChg chg="add mod">
          <ac:chgData name="Michael  Rodriguez" userId="deef202b-5d34-4db9-be30-36a4c8689376" providerId="ADAL" clId="{7A5CFE7D-685D-456B-9400-5BE812FF5383}" dt="2021-07-25T04:09:45.988" v="452"/>
          <ac:spMkLst>
            <pc:docMk/>
            <pc:sldMk cId="771541875" sldId="280"/>
            <ac:spMk id="10" creationId="{C624099A-3ACE-4E1F-BCC0-D063A7EEFF01}"/>
          </ac:spMkLst>
        </pc:spChg>
        <pc:spChg chg="del">
          <ac:chgData name="Michael  Rodriguez" userId="deef202b-5d34-4db9-be30-36a4c8689376" providerId="ADAL" clId="{7A5CFE7D-685D-456B-9400-5BE812FF5383}" dt="2021-07-25T04:09:45.843" v="451" actId="478"/>
          <ac:spMkLst>
            <pc:docMk/>
            <pc:sldMk cId="771541875" sldId="280"/>
            <ac:spMk id="1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1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11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0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4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7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9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24/07/2021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6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D3EFF3FC-22E6-4351-B1AF-1E0FEA024A95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Cinemática Inversa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AC86CEA-7C9E-4A53-954F-6C541C55F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75" y="634970"/>
            <a:ext cx="3989264" cy="243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22E642E-F269-4FA1-B25B-172BB261F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463" y="634970"/>
            <a:ext cx="4152262" cy="24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BA31C4-248F-457B-8021-E7265C300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7" y="3461487"/>
            <a:ext cx="4682184" cy="210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E8FF46-058F-4637-9915-328D873615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6"/>
          <a:stretch/>
        </p:blipFill>
        <p:spPr bwMode="auto">
          <a:xfrm>
            <a:off x="4902100" y="3461487"/>
            <a:ext cx="4152263" cy="209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613055E-96D4-49BE-8F50-6446EA59B50F}"/>
              </a:ext>
            </a:extLst>
          </p:cNvPr>
          <p:cNvSpPr txBox="1"/>
          <p:nvPr/>
        </p:nvSpPr>
        <p:spPr>
          <a:xfrm>
            <a:off x="1376037" y="3078851"/>
            <a:ext cx="181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Solución </a:t>
            </a:r>
            <a:r>
              <a:rPr lang="el-GR"/>
              <a:t>θ</a:t>
            </a:r>
            <a:r>
              <a:rPr lang="es-CO"/>
              <a:t>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E07EBC4-5985-497B-9A48-C2C0100880DB}"/>
              </a:ext>
            </a:extLst>
          </p:cNvPr>
          <p:cNvSpPr txBox="1"/>
          <p:nvPr/>
        </p:nvSpPr>
        <p:spPr>
          <a:xfrm>
            <a:off x="6175658" y="3092155"/>
            <a:ext cx="17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Solución </a:t>
            </a:r>
            <a:r>
              <a:rPr lang="el-GR"/>
              <a:t>θ</a:t>
            </a:r>
            <a:r>
              <a:rPr lang="es-CO"/>
              <a:t>5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B6CAE00-2C66-4C48-91EB-5234BB7FCC37}"/>
              </a:ext>
            </a:extLst>
          </p:cNvPr>
          <p:cNvSpPr txBox="1"/>
          <p:nvPr/>
        </p:nvSpPr>
        <p:spPr>
          <a:xfrm>
            <a:off x="6057771" y="5589861"/>
            <a:ext cx="2038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Solución </a:t>
            </a:r>
            <a:r>
              <a:rPr lang="el-GR"/>
              <a:t>θ</a:t>
            </a:r>
            <a:r>
              <a:rPr lang="es-CO"/>
              <a:t>3, </a:t>
            </a:r>
            <a:r>
              <a:rPr lang="el-GR"/>
              <a:t>θ</a:t>
            </a:r>
            <a:r>
              <a:rPr lang="es-CO"/>
              <a:t>2, </a:t>
            </a:r>
            <a:r>
              <a:rPr lang="el-GR"/>
              <a:t>θ</a:t>
            </a:r>
            <a:r>
              <a:rPr lang="es-CO"/>
              <a:t>4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81B5A3E-A3B6-48F9-9FC4-9F1167781249}"/>
              </a:ext>
            </a:extLst>
          </p:cNvPr>
          <p:cNvSpPr txBox="1"/>
          <p:nvPr/>
        </p:nvSpPr>
        <p:spPr>
          <a:xfrm>
            <a:off x="1414387" y="5580959"/>
            <a:ext cx="1734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Solución </a:t>
            </a:r>
            <a:r>
              <a:rPr lang="el-GR"/>
              <a:t>θ</a:t>
            </a:r>
            <a:r>
              <a:rPr lang="es-CO"/>
              <a:t>6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2D19DE08-F212-4E8F-A0D9-B12926C8AEF6}"/>
              </a:ext>
            </a:extLst>
          </p:cNvPr>
          <p:cNvSpPr txBox="1">
            <a:spLocks/>
          </p:cNvSpPr>
          <p:nvPr/>
        </p:nvSpPr>
        <p:spPr>
          <a:xfrm>
            <a:off x="6348322" y="256370"/>
            <a:ext cx="2609247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Solución Algebraica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AF12ABD-44EA-4B8C-B80A-4785A9234E86}"/>
              </a:ext>
            </a:extLst>
          </p:cNvPr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449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D3EFF3FC-22E6-4351-B1AF-1E0FEA024A95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Cinemática Inversa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4703B9-C4E6-45C5-A66D-FE3E7FEFB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75" y="2952387"/>
            <a:ext cx="8098050" cy="150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E51A80D-487D-45ED-BF16-9FE79D143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96" y="4609221"/>
            <a:ext cx="8082929" cy="150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EA1B40A-3E84-4E0A-AB43-8A7DA7ADF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45" y="726321"/>
            <a:ext cx="3305636" cy="5334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F53274E-7D11-4A6D-808C-FCE1BEAC01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645" y="2223672"/>
            <a:ext cx="3115110" cy="56205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1C15ED-9D16-485D-A340-CFD25C40C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1561" y="2183470"/>
            <a:ext cx="4791744" cy="5906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2ED862-FEFD-4BD4-908A-36D90AB9C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856" y="1527199"/>
            <a:ext cx="2238687" cy="50489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64FAA10-5491-41A6-9B2C-F26506F918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7056" y="722022"/>
            <a:ext cx="3867690" cy="5239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5D56FAF-B5D6-4E36-A063-2FA9DC8893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6847" y="1608097"/>
            <a:ext cx="1848108" cy="29531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CB8C0D3-BD99-4D07-8674-101711228A07}"/>
              </a:ext>
            </a:extLst>
          </p:cNvPr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972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D3EFF3FC-22E6-4351-B1AF-1E0FEA024A95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Modelo Diferencial</a:t>
            </a:r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D8C875F-99F4-4817-B56B-A27F988C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6" y="4285513"/>
            <a:ext cx="3840957" cy="16587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66DEE88-66A0-43A9-935C-36EE7CA3E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308" y="239030"/>
            <a:ext cx="4388612" cy="5705196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9D7EF70-43FA-4F0E-9F7C-2D83DF15C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76" y="2030624"/>
            <a:ext cx="3608487" cy="1864868"/>
          </a:xfrm>
        </p:spPr>
        <p:txBody>
          <a:bodyPr>
            <a:normAutofit lnSpcReduction="10000"/>
          </a:bodyPr>
          <a:lstStyle/>
          <a:p>
            <a:r>
              <a:rPr lang="es-CO" sz="1800"/>
              <a:t>MTH en el punto deseado</a:t>
            </a:r>
          </a:p>
          <a:p>
            <a:r>
              <a:rPr lang="es-CO" sz="1800"/>
              <a:t>MTH respecto al origen</a:t>
            </a:r>
          </a:p>
          <a:p>
            <a:r>
              <a:rPr lang="es-CO" sz="1800"/>
              <a:t>Matrices de rotación</a:t>
            </a:r>
          </a:p>
          <a:p>
            <a:r>
              <a:rPr lang="es-CO" sz="1800"/>
              <a:t>Posiciones respecto al origen</a:t>
            </a:r>
          </a:p>
          <a:p>
            <a:r>
              <a:rPr lang="es-CO" sz="1800"/>
              <a:t>Uso de </a:t>
            </a:r>
            <a:r>
              <a:rPr lang="es-CO" sz="1800" err="1"/>
              <a:t>Skew</a:t>
            </a:r>
            <a:r>
              <a:rPr lang="es-CO" sz="1800"/>
              <a:t>, o R x P</a:t>
            </a:r>
          </a:p>
          <a:p>
            <a:r>
              <a:rPr lang="es-CO" sz="1800"/>
              <a:t>Ensamble del Jacobiano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9E9C05-754E-49B7-82BD-E1FD29EDD793}"/>
              </a:ext>
            </a:extLst>
          </p:cNvPr>
          <p:cNvSpPr txBox="1"/>
          <p:nvPr/>
        </p:nvSpPr>
        <p:spPr>
          <a:xfrm>
            <a:off x="477376" y="1271272"/>
            <a:ext cx="32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Jacobiano Geométrico </a:t>
            </a:r>
            <a:r>
              <a:rPr lang="es-CO" err="1"/>
              <a:t>Numerico</a:t>
            </a:r>
            <a:endParaRPr lang="es-C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624099A-3ACE-4E1F-BCC0-D063A7EEFF01}"/>
              </a:ext>
            </a:extLst>
          </p:cNvPr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54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>
                <a:solidFill>
                  <a:srgbClr val="F2E6CC"/>
                </a:solidFill>
                <a:latin typeface="Ancizar Sans" panose="020B0602040300000003" pitchFamily="34" charset="0"/>
              </a:rPr>
              <a:t>  </a:t>
            </a:r>
            <a:r>
              <a:rPr lang="en-US" sz="900" i="1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>
                <a:solidFill>
                  <a:srgbClr val="F2E6CC"/>
                </a:solidFill>
                <a:latin typeface="Ancizar Sans" panose="020B0602040300000003" pitchFamily="34" charset="0"/>
              </a:rPr>
              <a:t> Sans Itálica 9 pt</a:t>
            </a:r>
            <a:endParaRPr lang="en-US" sz="900" i="1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n-US" sz="900" i="1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>
                <a:solidFill>
                  <a:srgbClr val="F2E6CC"/>
                </a:solidFill>
                <a:latin typeface="Ancizar Sans" panose="020B0602040300000003" pitchFamily="34" charset="0"/>
              </a:rPr>
              <a:t> Sans Itálica  9 pt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D3EFF3FC-22E6-4351-B1AF-1E0FEA024A95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Modelo Diferencial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28E186-9BC8-4A4C-8715-A0B43DD56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6" y="1951345"/>
            <a:ext cx="2543530" cy="137179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ABDCD8A-C265-41C3-B04C-7DF90D0B9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88" y="4531481"/>
            <a:ext cx="3020906" cy="5542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69CFA2-E4A6-4277-8084-9B18022092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3" r="19439" b="10216"/>
          <a:stretch/>
        </p:blipFill>
        <p:spPr>
          <a:xfrm>
            <a:off x="3468875" y="1399361"/>
            <a:ext cx="5619565" cy="368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97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477376" y="183612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Interface de operación del robot (GUI)</a:t>
            </a: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6802800" y="5242019"/>
            <a:ext cx="2341202" cy="5810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Interfaz Grafica Universal Robots UR5</a:t>
            </a:r>
          </a:p>
          <a:p>
            <a:pPr algn="r"/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Desarrollado por:</a:t>
            </a:r>
          </a:p>
          <a:p>
            <a:pPr algn="r"/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Diana Carolina Cruz Palacios</a:t>
            </a:r>
          </a:p>
          <a:p>
            <a:pPr algn="r"/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Daniel Fernando Díaz Coy</a:t>
            </a:r>
          </a:p>
          <a:p>
            <a:pPr algn="r"/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Michael Alexander Rodríguez Urbina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</a:t>
            </a:r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Sans Itálica 9 pt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Sans Itálica  9 pt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7" y="1067330"/>
            <a:ext cx="9042523" cy="39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95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Simulación de ruta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Simulación de trayectoria en el espacio del robot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8862314" y="5437224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ángulo 17"/>
          <p:cNvSpPr/>
          <p:nvPr/>
        </p:nvSpPr>
        <p:spPr>
          <a:xfrm>
            <a:off x="595647" y="5676007"/>
            <a:ext cx="2961070" cy="24320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Simulacion</a:t>
            </a:r>
            <a:r>
              <a:rPr lang="es-E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ncizar Sans Thin"/>
                <a:cs typeface="Ancizar Sans Thin"/>
              </a:rPr>
              <a:t> de Trayectoria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6072885" y="1385485"/>
            <a:ext cx="26698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Velocidad de la herramienta = 500mm/s.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Eje z del efector final perpendicular al plano de la ruta.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CO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La trayectoria se localiza en el eje perpendicular al vector (1,0,1) . En el plano </a:t>
            </a:r>
            <a:r>
              <a:rPr lang="es-CO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x+z</a:t>
            </a:r>
            <a:r>
              <a:rPr lang="es-CO" sz="200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=1.</a:t>
            </a:r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</a:t>
            </a:r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Sans Itálica 9 pt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Sans Itálica  9 pt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47" y="1006398"/>
            <a:ext cx="53054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0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Simulación de ruta</a:t>
            </a: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Resultados recorrido de ángulos y velocidad de cada articulación</a:t>
            </a:r>
          </a:p>
        </p:txBody>
      </p:sp>
      <p:cxnSp>
        <p:nvCxnSpPr>
          <p:cNvPr id="17" name="Conector recto 16"/>
          <p:cNvCxnSpPr/>
          <p:nvPr/>
        </p:nvCxnSpPr>
        <p:spPr>
          <a:xfrm>
            <a:off x="8951091" y="5561301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</a:t>
            </a:r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Sans Itálica 9 pt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Anc</a:t>
            </a:r>
            <a:r>
              <a:rPr lang="es-CO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ízar</a:t>
            </a:r>
            <a:r>
              <a:rPr lang="es-CO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Sans Itálica  9 pt</a:t>
            </a:r>
          </a:p>
        </p:txBody>
      </p:sp>
      <p:sp>
        <p:nvSpPr>
          <p:cNvPr id="11" name="1 Rectángulo">
            <a:extLst>
              <a:ext uri="{FF2B5EF4-FFF2-40B4-BE49-F238E27FC236}">
                <a16:creationId xmlns:a16="http://schemas.microsoft.com/office/drawing/2014/main" id="{35D0287E-4E5C-4805-AB00-E5B40420A6C6}"/>
              </a:ext>
            </a:extLst>
          </p:cNvPr>
          <p:cNvSpPr/>
          <p:nvPr/>
        </p:nvSpPr>
        <p:spPr>
          <a:xfrm>
            <a:off x="390617" y="1686757"/>
            <a:ext cx="8451537" cy="3320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518F7F4-2E1F-48D1-B1B0-FD5FF7CE7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5" y="1806328"/>
            <a:ext cx="3756853" cy="30408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6E56B50-76D1-43DE-87DF-F2DCC1CE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135" y="1806327"/>
            <a:ext cx="3668111" cy="304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5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o-RO" sz="3200" i="1" dirty="0">
                <a:solidFill>
                  <a:srgbClr val="E03A00"/>
                </a:solidFill>
                <a:latin typeface="Ancizar Serif"/>
                <a:cs typeface="Ancizar Serif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13219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594805" y="783529"/>
            <a:ext cx="8105312" cy="9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>
                <a:solidFill>
                  <a:srgbClr val="172B7E"/>
                </a:solidFill>
                <a:latin typeface="Ancizar Serif"/>
                <a:cs typeface="Ancizar Serif"/>
              </a:rPr>
              <a:t>Laboratorio – Análisis y simulación de robot industrial UR5</a:t>
            </a:r>
          </a:p>
        </p:txBody>
      </p:sp>
      <p:cxnSp>
        <p:nvCxnSpPr>
          <p:cNvPr id="4" name="Conector recto 3"/>
          <p:cNvCxnSpPr/>
          <p:nvPr/>
        </p:nvCxnSpPr>
        <p:spPr>
          <a:xfrm>
            <a:off x="1678803" y="3377493"/>
            <a:ext cx="58101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2038583" y="2385722"/>
            <a:ext cx="50640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Daniel Fernando Diaz Coy</a:t>
            </a:r>
          </a:p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Diana Carolina Cruz Palacios</a:t>
            </a:r>
          </a:p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Michael Alexander Rodríguez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546826" y="4651903"/>
            <a:ext cx="6201268" cy="1319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Fundamento de robótica industrial</a:t>
            </a:r>
          </a:p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Facultad de ingeniería –Departamento de mecánica y mecatrónica- Sede Bogotá</a:t>
            </a:r>
          </a:p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2021 - 1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B25F0D-A3ED-4115-8B6E-A8B60C50DF96}"/>
              </a:ext>
            </a:extLst>
          </p:cNvPr>
          <p:cNvSpPr txBox="1"/>
          <p:nvPr/>
        </p:nvSpPr>
        <p:spPr>
          <a:xfrm>
            <a:off x="2874222" y="3553033"/>
            <a:ext cx="354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Profesores: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E2C86CE-F3D4-4E1F-9465-29BE43E1D656}"/>
              </a:ext>
            </a:extLst>
          </p:cNvPr>
          <p:cNvSpPr txBox="1"/>
          <p:nvPr/>
        </p:nvSpPr>
        <p:spPr>
          <a:xfrm>
            <a:off x="2874222" y="2011570"/>
            <a:ext cx="354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Presentado por: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89F2C4-2E68-48AF-9B73-AF0982257854}"/>
              </a:ext>
            </a:extLst>
          </p:cNvPr>
          <p:cNvSpPr txBox="1"/>
          <p:nvPr/>
        </p:nvSpPr>
        <p:spPr>
          <a:xfrm>
            <a:off x="2874221" y="3825469"/>
            <a:ext cx="354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Pedro Fabian Cárdenas</a:t>
            </a:r>
          </a:p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Ricardo Emiro Ramírez</a:t>
            </a:r>
          </a:p>
        </p:txBody>
      </p:sp>
    </p:spTree>
    <p:extLst>
      <p:ext uri="{BB962C8B-B14F-4D97-AF65-F5344CB8AC3E}">
        <p14:creationId xmlns:p14="http://schemas.microsoft.com/office/powerpoint/2010/main" val="22044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Información robot UR5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14" name="1 Rectángulo">
            <a:extLst>
              <a:ext uri="{FF2B5EF4-FFF2-40B4-BE49-F238E27FC236}">
                <a16:creationId xmlns:a16="http://schemas.microsoft.com/office/drawing/2014/main" id="{1280A459-95B9-4EB0-A48C-FA45F126B567}"/>
              </a:ext>
            </a:extLst>
          </p:cNvPr>
          <p:cNvSpPr/>
          <p:nvPr/>
        </p:nvSpPr>
        <p:spPr>
          <a:xfrm>
            <a:off x="1873188" y="763479"/>
            <a:ext cx="5442012" cy="49803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8FF4C9C-1A13-4AB9-BD8A-569D55F884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95" b="2"/>
          <a:stretch/>
        </p:blipFill>
        <p:spPr>
          <a:xfrm>
            <a:off x="2214711" y="933059"/>
            <a:ext cx="4714577" cy="4654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322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/>
          <p:cNvCxnSpPr/>
          <p:nvPr/>
        </p:nvCxnSpPr>
        <p:spPr>
          <a:xfrm>
            <a:off x="8959969" y="5680704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1 Rectángulo"/>
          <p:cNvSpPr/>
          <p:nvPr/>
        </p:nvSpPr>
        <p:spPr>
          <a:xfrm>
            <a:off x="595647" y="1080201"/>
            <a:ext cx="5218886" cy="46005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21 Rectángulo"/>
          <p:cNvSpPr/>
          <p:nvPr/>
        </p:nvSpPr>
        <p:spPr>
          <a:xfrm>
            <a:off x="2453640" y="3239265"/>
            <a:ext cx="1363811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s-CO" sz="1600" b="1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 pitchFamily="34" charset="0"/>
                <a:cs typeface="Ancizar Sans"/>
              </a:rPr>
              <a:t>IMAGEN</a:t>
            </a:r>
            <a:endParaRPr lang="es-ES" sz="1600" b="1" spc="300" dirty="0">
              <a:solidFill>
                <a:schemeClr val="tx1">
                  <a:lumMod val="50000"/>
                  <a:lumOff val="50000"/>
                </a:schemeClr>
              </a:solidFill>
              <a:latin typeface="Ancizar Sans" pitchFamily="34" charset="0"/>
              <a:cs typeface="Ancizar Sans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072885" y="1385485"/>
            <a:ext cx="26698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Capacidad de carga:</a:t>
            </a: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  <a:p>
            <a:r>
              <a:rPr lang="es-CO" sz="2000" b="0" i="0" dirty="0">
                <a:solidFill>
                  <a:srgbClr val="333333"/>
                </a:solidFill>
                <a:effectLst/>
                <a:latin typeface="Ancizar Sans" panose="020B0602040300000003"/>
                <a:cs typeface="Arial" panose="020B0604020202020204" pitchFamily="34" charset="0"/>
              </a:rPr>
              <a:t>5kg/11lb</a:t>
            </a:r>
          </a:p>
          <a:p>
            <a:endParaRPr lang="es-CO" sz="2000" dirty="0">
              <a:solidFill>
                <a:srgbClr val="333333"/>
              </a:solidFill>
              <a:latin typeface="Ancizar Sans" panose="020B0602040300000003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Repetibilidad:</a:t>
            </a:r>
          </a:p>
          <a:p>
            <a:endParaRPr lang="es-CO" sz="2000" b="0" i="0" dirty="0">
              <a:solidFill>
                <a:srgbClr val="333333"/>
              </a:solidFill>
              <a:effectLst/>
              <a:latin typeface="Ancizar Sans" panose="020B0602040300000003"/>
              <a:cs typeface="Arial" panose="020B0604020202020204" pitchFamily="34" charset="0"/>
            </a:endParaRPr>
          </a:p>
          <a:p>
            <a:r>
              <a:rPr lang="es-CO" sz="2000" dirty="0">
                <a:solidFill>
                  <a:srgbClr val="333333"/>
                </a:solidFill>
                <a:latin typeface="Ancizar Sans" panose="020B0602040300000003"/>
                <a:cs typeface="Arial" panose="020B0604020202020204" pitchFamily="34" charset="0"/>
              </a:rPr>
              <a:t>+/- 0,1 mm</a:t>
            </a:r>
            <a:endParaRPr lang="es-CO" sz="2000" b="0" i="0" dirty="0">
              <a:solidFill>
                <a:srgbClr val="333333"/>
              </a:solidFill>
              <a:effectLst/>
              <a:latin typeface="Ancizar Sans" panose="020B0602040300000003"/>
              <a:cs typeface="Arial" panose="020B0604020202020204" pitchFamily="34" charset="0"/>
            </a:endParaRPr>
          </a:p>
          <a:p>
            <a:endParaRPr lang="es-CO" sz="2000" b="0" i="0" dirty="0">
              <a:solidFill>
                <a:srgbClr val="333333"/>
              </a:solidFill>
              <a:effectLst/>
              <a:latin typeface="Ancizar Sans" panose="020B0602040300000003"/>
              <a:cs typeface="Arial" panose="020B0604020202020204" pitchFamily="34" charset="0"/>
            </a:endParaRPr>
          </a:p>
          <a:p>
            <a:endParaRPr lang="es-CO" sz="2000" dirty="0">
              <a:solidFill>
                <a:srgbClr val="333333"/>
              </a:solidFill>
              <a:latin typeface="Ancizar Sans" panose="020B0602040300000003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" panose="020B0602040300000003"/>
              <a:cs typeface="Ancizar Serif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24C8E7-46D0-4775-A831-0C86ED86A380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b="1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Información robot UR5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4DE4093-FF84-4C8B-9E59-BC7C281B9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30" y="1131104"/>
            <a:ext cx="4606320" cy="449869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575FF05-E626-465E-8DDC-9B7712CD64B9}"/>
              </a:ext>
            </a:extLst>
          </p:cNvPr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5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/>
          <p:cNvCxnSpPr/>
          <p:nvPr/>
        </p:nvCxnSpPr>
        <p:spPr>
          <a:xfrm>
            <a:off x="8959969" y="5680704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1 Rectángulo"/>
          <p:cNvSpPr/>
          <p:nvPr/>
        </p:nvSpPr>
        <p:spPr>
          <a:xfrm>
            <a:off x="595646" y="634971"/>
            <a:ext cx="7997927" cy="51799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DF24C8E7-46D0-4775-A831-0C86ED86A380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8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Información robot UR5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6459904-FE73-4D70-889C-CA11F9E6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23" y="1169448"/>
            <a:ext cx="5732153" cy="4511256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131E453-B7DC-4BB8-853F-335EE153A366}"/>
              </a:ext>
            </a:extLst>
          </p:cNvPr>
          <p:cNvSpPr txBox="1"/>
          <p:nvPr/>
        </p:nvSpPr>
        <p:spPr>
          <a:xfrm>
            <a:off x="595646" y="690203"/>
            <a:ext cx="2669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Espacio alcanzable:</a:t>
            </a: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  <a:p>
            <a:endParaRPr lang="es-CO" sz="2000" b="0" i="0" dirty="0">
              <a:solidFill>
                <a:srgbClr val="333333"/>
              </a:solidFill>
              <a:effectLst/>
              <a:latin typeface="Ancizar Sans" panose="020B0602040300000003"/>
              <a:cs typeface="Arial" panose="020B0604020202020204" pitchFamily="34" charset="0"/>
            </a:endParaRPr>
          </a:p>
          <a:p>
            <a:endParaRPr lang="es-CO" sz="2000" dirty="0">
              <a:solidFill>
                <a:srgbClr val="333333"/>
              </a:solidFill>
              <a:latin typeface="Ancizar Sans" panose="020B0602040300000003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" panose="020B0602040300000003"/>
              <a:cs typeface="Ancizar Serif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160C8B9-660B-42A6-99FB-C978100B1555}"/>
              </a:ext>
            </a:extLst>
          </p:cNvPr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213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Cinemática directa</a:t>
            </a:r>
          </a:p>
        </p:txBody>
      </p:sp>
      <p:cxnSp>
        <p:nvCxnSpPr>
          <p:cNvPr id="11" name="Conector recto 10"/>
          <p:cNvCxnSpPr/>
          <p:nvPr/>
        </p:nvCxnSpPr>
        <p:spPr>
          <a:xfrm>
            <a:off x="8993308" y="5736470"/>
            <a:ext cx="0" cy="248154"/>
          </a:xfrm>
          <a:prstGeom prst="line">
            <a:avLst/>
          </a:prstGeom>
          <a:ln>
            <a:solidFill>
              <a:srgbClr val="2BA287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1 Rectángulo">
            <a:extLst>
              <a:ext uri="{FF2B5EF4-FFF2-40B4-BE49-F238E27FC236}">
                <a16:creationId xmlns:a16="http://schemas.microsoft.com/office/drawing/2014/main" id="{2214E7E6-CDE6-4D45-9D9B-9E26810060BA}"/>
              </a:ext>
            </a:extLst>
          </p:cNvPr>
          <p:cNvSpPr/>
          <p:nvPr/>
        </p:nvSpPr>
        <p:spPr>
          <a:xfrm>
            <a:off x="436410" y="1009879"/>
            <a:ext cx="8405744" cy="47265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FDF4B18-A037-4548-9C26-DA87BF47C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779" y="1446465"/>
            <a:ext cx="8057005" cy="3766650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E4B6E49F-50DE-4265-8C8B-40CBCEE41C2A}"/>
              </a:ext>
            </a:extLst>
          </p:cNvPr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Parámetros DH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5E946B6-5C10-4B8E-8900-BFE23FE43544}"/>
              </a:ext>
            </a:extLst>
          </p:cNvPr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22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D3EFF3FC-22E6-4351-B1AF-1E0FEA024A95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Cinemática directa</a:t>
            </a:r>
          </a:p>
        </p:txBody>
      </p:sp>
      <p:sp>
        <p:nvSpPr>
          <p:cNvPr id="21" name="1 Rectángulo">
            <a:extLst>
              <a:ext uri="{FF2B5EF4-FFF2-40B4-BE49-F238E27FC236}">
                <a16:creationId xmlns:a16="http://schemas.microsoft.com/office/drawing/2014/main" id="{0611FDEC-3C74-4618-8BA7-F7E9DEFD26FE}"/>
              </a:ext>
            </a:extLst>
          </p:cNvPr>
          <p:cNvSpPr/>
          <p:nvPr/>
        </p:nvSpPr>
        <p:spPr>
          <a:xfrm>
            <a:off x="355107" y="1296141"/>
            <a:ext cx="8487047" cy="4440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03F110C5-11FC-431F-8C31-3D421C83C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76" y="1718185"/>
            <a:ext cx="3676632" cy="1058286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57700CE-E3A1-44D5-9FC7-EBE2E064E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2" y="2980183"/>
            <a:ext cx="1419225" cy="23812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87C55C0-7BB9-446C-9097-DC96E2F5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82" y="3656894"/>
            <a:ext cx="2276475" cy="2190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E9C6D90-1904-4CE7-ACB7-CBFBBB205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141" y="4309180"/>
            <a:ext cx="2483477" cy="125267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9C13533-C604-4CC4-837F-D2B6CEC1B0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5728" y="1965840"/>
            <a:ext cx="3933825" cy="3314700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1E8EDAD8-B543-463C-9F30-89F19C3F11C1}"/>
              </a:ext>
            </a:extLst>
          </p:cNvPr>
          <p:cNvSpPr txBox="1"/>
          <p:nvPr/>
        </p:nvSpPr>
        <p:spPr>
          <a:xfrm>
            <a:off x="568731" y="1514195"/>
            <a:ext cx="2556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MTH</a:t>
            </a: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  <a:p>
            <a:endParaRPr lang="es-CO" sz="2000" b="0" i="0" dirty="0">
              <a:solidFill>
                <a:srgbClr val="333333"/>
              </a:solidFill>
              <a:effectLst/>
              <a:latin typeface="Ancizar Sans" panose="020B0602040300000003"/>
              <a:cs typeface="Arial" panose="020B0604020202020204" pitchFamily="34" charset="0"/>
            </a:endParaRPr>
          </a:p>
          <a:p>
            <a:endParaRPr lang="es-CO" sz="2000" dirty="0">
              <a:solidFill>
                <a:srgbClr val="333333"/>
              </a:solidFill>
              <a:latin typeface="Ancizar Sans" panose="020B0602040300000003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" panose="020B0602040300000003"/>
              <a:cs typeface="Ancizar Serif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742CA58-6D7B-4D0A-A4CF-C962D7273951}"/>
              </a:ext>
            </a:extLst>
          </p:cNvPr>
          <p:cNvSpPr txBox="1"/>
          <p:nvPr/>
        </p:nvSpPr>
        <p:spPr>
          <a:xfrm>
            <a:off x="551314" y="2608628"/>
            <a:ext cx="2556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RVC</a:t>
            </a: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  <a:p>
            <a:endParaRPr lang="es-CO" sz="2000" b="0" i="0" dirty="0">
              <a:solidFill>
                <a:srgbClr val="333333"/>
              </a:solidFill>
              <a:effectLst/>
              <a:latin typeface="Ancizar Sans" panose="020B0602040300000003"/>
              <a:cs typeface="Arial" panose="020B0604020202020204" pitchFamily="34" charset="0"/>
            </a:endParaRPr>
          </a:p>
          <a:p>
            <a:endParaRPr lang="es-CO" sz="2000" dirty="0">
              <a:solidFill>
                <a:srgbClr val="333333"/>
              </a:solidFill>
              <a:latin typeface="Ancizar Sans" panose="020B0602040300000003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" panose="020B0602040300000003"/>
              <a:cs typeface="Ancizar Serif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B4BE0A9-C1FC-4EA3-80B7-BA06C4101D43}"/>
              </a:ext>
            </a:extLst>
          </p:cNvPr>
          <p:cNvSpPr txBox="1"/>
          <p:nvPr/>
        </p:nvSpPr>
        <p:spPr>
          <a:xfrm>
            <a:off x="533897" y="3334120"/>
            <a:ext cx="255621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RST</a:t>
            </a: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  <a:p>
            <a:endParaRPr lang="es-CO" sz="2000" b="0" i="0" dirty="0">
              <a:solidFill>
                <a:srgbClr val="333333"/>
              </a:solidFill>
              <a:effectLst/>
              <a:latin typeface="Ancizar Sans" panose="020B0602040300000003"/>
              <a:cs typeface="Arial" panose="020B0604020202020204" pitchFamily="34" charset="0"/>
            </a:endParaRPr>
          </a:p>
          <a:p>
            <a:endParaRPr lang="es-CO" sz="2000" dirty="0">
              <a:solidFill>
                <a:srgbClr val="333333"/>
              </a:solidFill>
              <a:latin typeface="Ancizar Sans" panose="020B0602040300000003"/>
              <a:cs typeface="Arial" panose="020B0604020202020204" pitchFamily="34" charset="0"/>
            </a:endParaRPr>
          </a:p>
          <a:p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" panose="020B0602040300000003"/>
              <a:cs typeface="Ancizar Serif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0492B8C9-68E8-4898-B8DF-A8341A1823A6}"/>
              </a:ext>
            </a:extLst>
          </p:cNvPr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56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D3EFF3FC-22E6-4351-B1AF-1E0FEA024A95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 dirty="0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Cinemática directa</a:t>
            </a:r>
          </a:p>
        </p:txBody>
      </p:sp>
      <p:sp>
        <p:nvSpPr>
          <p:cNvPr id="21" name="1 Rectángulo">
            <a:extLst>
              <a:ext uri="{FF2B5EF4-FFF2-40B4-BE49-F238E27FC236}">
                <a16:creationId xmlns:a16="http://schemas.microsoft.com/office/drawing/2014/main" id="{0611FDEC-3C74-4618-8BA7-F7E9DEFD26FE}"/>
              </a:ext>
            </a:extLst>
          </p:cNvPr>
          <p:cNvSpPr/>
          <p:nvPr/>
        </p:nvSpPr>
        <p:spPr>
          <a:xfrm>
            <a:off x="355107" y="634970"/>
            <a:ext cx="8487047" cy="5417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7CCAB1A-0838-46E4-8E6D-B9D4523EE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03" y="689744"/>
            <a:ext cx="7412854" cy="18501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0CCE921-5201-4FBF-A8D8-70065ED9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03" y="2458724"/>
            <a:ext cx="7412854" cy="179488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24E2DE2-EE40-442F-8CAC-AF43FB59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03" y="4248360"/>
            <a:ext cx="7412854" cy="1774224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CD7CC95-7AFF-4251-AB34-4E52E4E5B6BC}"/>
              </a:ext>
            </a:extLst>
          </p:cNvPr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63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D3EFF3FC-22E6-4351-B1AF-1E0FEA024A95}"/>
              </a:ext>
            </a:extLst>
          </p:cNvPr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b="1">
                <a:solidFill>
                  <a:srgbClr val="172B7E"/>
                </a:solidFill>
                <a:latin typeface="Ancizar Serif Black" panose="020A0A02070300000003" pitchFamily="18" charset="0"/>
                <a:cs typeface="Ancizar Sans Extrabold"/>
              </a:rPr>
              <a:t>Cinemática Inversa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0A8D7BB-908B-4710-A5BC-F36E4B760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91" y="1332197"/>
            <a:ext cx="6699652" cy="349082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DDDCBFD-385F-48C1-8B8C-D463ECC54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332197"/>
            <a:ext cx="1928215" cy="349082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ECAF67-12AB-4BA6-A071-E631E01A10BC}"/>
              </a:ext>
            </a:extLst>
          </p:cNvPr>
          <p:cNvSpPr txBox="1"/>
          <p:nvPr/>
        </p:nvSpPr>
        <p:spPr>
          <a:xfrm>
            <a:off x="3035233" y="5101539"/>
            <a:ext cx="307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/>
              <a:t>Rediseño del modelo del </a:t>
            </a:r>
            <a:r>
              <a:rPr lang="es-CO" err="1"/>
              <a:t>robót</a:t>
            </a:r>
            <a:endParaRPr lang="es-CO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CEBEE10-A008-4A46-AEC5-682976475871}"/>
              </a:ext>
            </a:extLst>
          </p:cNvPr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de </a:t>
            </a:r>
            <a:r>
              <a:rPr lang="es-E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Ingenería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123296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Plantilla-presentacion.thmx</Template>
  <TotalTime>540</TotalTime>
  <Words>355</Words>
  <Application>Microsoft Office PowerPoint</Application>
  <PresentationFormat>Presentación en pantalla (4:3)</PresentationFormat>
  <Paragraphs>100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7" baseType="lpstr">
      <vt:lpstr>Ancizar Sans</vt:lpstr>
      <vt:lpstr>Ancizar Sans Light</vt:lpstr>
      <vt:lpstr>Ancizar Sans Thin</vt:lpstr>
      <vt:lpstr>Ancizar Serif</vt:lpstr>
      <vt:lpstr>Ancizar Serif Black</vt:lpstr>
      <vt:lpstr>Ancizar Serif Extrabold</vt:lpstr>
      <vt:lpstr>Arial</vt:lpstr>
      <vt:lpstr>Calibri</vt:lpstr>
      <vt:lpstr>Wingdings</vt:lpstr>
      <vt:lpstr>Plantilla-presentacion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Unimedios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Shayu Garnica</dc:creator>
  <cp:lastModifiedBy>Michael  Rodriguez</cp:lastModifiedBy>
  <cp:revision>78</cp:revision>
  <dcterms:created xsi:type="dcterms:W3CDTF">2018-07-09T16:33:10Z</dcterms:created>
  <dcterms:modified xsi:type="dcterms:W3CDTF">2021-07-25T04:11:56Z</dcterms:modified>
</cp:coreProperties>
</file>